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6" r:id="rId2"/>
    <p:sldId id="259" r:id="rId3"/>
    <p:sldId id="267" r:id="rId4"/>
    <p:sldId id="261" r:id="rId5"/>
    <p:sldId id="269" r:id="rId6"/>
  </p:sldIdLst>
  <p:sldSz cx="12192000" cy="6858000"/>
  <p:notesSz cx="6858000" cy="9144000"/>
  <p:defaultTextStyle>
    <a:defPPr>
      <a:defRPr lang="es-ES_trad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956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17"/>
    <p:restoredTop sz="94643"/>
  </p:normalViewPr>
  <p:slideViewPr>
    <p:cSldViewPr snapToGrid="0" snapToObjects="1">
      <p:cViewPr varScale="1">
        <p:scale>
          <a:sx n="68" d="100"/>
          <a:sy n="68" d="100"/>
        </p:scale>
        <p:origin x="792" y="60"/>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5" Type="http://schemas.openxmlformats.org/officeDocument/2006/relationships/slide" Target="slides/slide4.xml"/><Relationship Id="rId10"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p:cNvSpPr>
            <a:spLocks noGrp="1"/>
          </p:cNvSpPr>
          <p:nvPr>
            <p:ph type="ctrTitle"/>
          </p:nvPr>
        </p:nvSpPr>
        <p:spPr>
          <a:xfrm>
            <a:off x="1524000" y="1122363"/>
            <a:ext cx="9144000" cy="2387600"/>
          </a:xfrm>
        </p:spPr>
        <p:txBody>
          <a:bodyPr anchor="b"/>
          <a:lstStyle>
            <a:lvl1pPr algn="ctr">
              <a:defRPr sz="6000"/>
            </a:lvl1pPr>
          </a:lstStyle>
          <a:p>
            <a:r>
              <a:rPr lang="es-ES_tradnl"/>
              <a:t>Clic para editar título</a:t>
            </a:r>
          </a:p>
        </p:txBody>
      </p:sp>
      <p:sp>
        <p:nvSpPr>
          <p:cNvPr id="3" name="Subtítulo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_tradnl"/>
              <a:t>Haga clic para modificar el estilo de subtítulo del patrón</a:t>
            </a:r>
          </a:p>
        </p:txBody>
      </p:sp>
      <p:sp>
        <p:nvSpPr>
          <p:cNvPr id="4" name="Marcador de fecha 3"/>
          <p:cNvSpPr>
            <a:spLocks noGrp="1"/>
          </p:cNvSpPr>
          <p:nvPr>
            <p:ph type="dt" sz="half" idx="10"/>
          </p:nvPr>
        </p:nvSpPr>
        <p:spPr/>
        <p:txBody>
          <a:bodyPr/>
          <a:lstStyle/>
          <a:p>
            <a:fld id="{9750CD70-ED06-8A4C-8457-617BE6286D59}" type="datetimeFigureOut">
              <a:rPr lang="es-ES_tradnl" smtClean="0"/>
              <a:t>05/10/2020</a:t>
            </a:fld>
            <a:endParaRPr lang="es-ES_tradnl"/>
          </a:p>
        </p:txBody>
      </p:sp>
      <p:sp>
        <p:nvSpPr>
          <p:cNvPr id="5" name="Marcador de pie de página 4"/>
          <p:cNvSpPr>
            <a:spLocks noGrp="1"/>
          </p:cNvSpPr>
          <p:nvPr>
            <p:ph type="ftr" sz="quarter" idx="11"/>
          </p:nvPr>
        </p:nvSpPr>
        <p:spPr/>
        <p:txBody>
          <a:bodyPr/>
          <a:lstStyle/>
          <a:p>
            <a:endParaRPr lang="es-ES_tradnl"/>
          </a:p>
        </p:txBody>
      </p:sp>
      <p:sp>
        <p:nvSpPr>
          <p:cNvPr id="6" name="Marcador de número de diapositiva 5"/>
          <p:cNvSpPr>
            <a:spLocks noGrp="1"/>
          </p:cNvSpPr>
          <p:nvPr>
            <p:ph type="sldNum" sz="quarter" idx="12"/>
          </p:nvPr>
        </p:nvSpPr>
        <p:spPr/>
        <p:txBody>
          <a:bodyPr/>
          <a:lstStyle/>
          <a:p>
            <a:fld id="{9FECC457-A09E-9D4F-A284-871A4B35627A}" type="slidenum">
              <a:rPr lang="es-ES_tradnl" smtClean="0"/>
              <a:t>‹Nº›</a:t>
            </a:fld>
            <a:endParaRPr lang="es-ES_tradnl"/>
          </a:p>
        </p:txBody>
      </p:sp>
    </p:spTree>
    <p:extLst>
      <p:ext uri="{BB962C8B-B14F-4D97-AF65-F5344CB8AC3E}">
        <p14:creationId xmlns:p14="http://schemas.microsoft.com/office/powerpoint/2010/main" val="46727920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_tradnl"/>
              <a:t>Clic para editar título</a:t>
            </a:r>
          </a:p>
        </p:txBody>
      </p:sp>
      <p:sp>
        <p:nvSpPr>
          <p:cNvPr id="3" name="Marcador de texto vertical 2"/>
          <p:cNvSpPr>
            <a:spLocks noGrp="1"/>
          </p:cNvSpPr>
          <p:nvPr>
            <p:ph type="body" orient="vert" idx="1"/>
          </p:nvPr>
        </p:nvSpPr>
        <p:spPr/>
        <p:txBody>
          <a:bodyPr vert="eaVert"/>
          <a:lstStyle/>
          <a:p>
            <a:pPr lvl="0"/>
            <a:r>
              <a:rPr lang="es-ES_tradnl"/>
              <a:t>Haga clic para modificar el estilo de texto del patrón</a:t>
            </a:r>
          </a:p>
          <a:p>
            <a:pPr lvl="1"/>
            <a:r>
              <a:rPr lang="es-ES_tradnl"/>
              <a:t>Segundo nivel</a:t>
            </a:r>
          </a:p>
          <a:p>
            <a:pPr lvl="2"/>
            <a:r>
              <a:rPr lang="es-ES_tradnl"/>
              <a:t>Tercer nivel</a:t>
            </a:r>
          </a:p>
          <a:p>
            <a:pPr lvl="3"/>
            <a:r>
              <a:rPr lang="es-ES_tradnl"/>
              <a:t>Cuarto nivel</a:t>
            </a:r>
          </a:p>
          <a:p>
            <a:pPr lvl="4"/>
            <a:r>
              <a:rPr lang="es-ES_tradnl"/>
              <a:t>Quinto nivel</a:t>
            </a:r>
          </a:p>
        </p:txBody>
      </p:sp>
      <p:sp>
        <p:nvSpPr>
          <p:cNvPr id="4" name="Marcador de fecha 3"/>
          <p:cNvSpPr>
            <a:spLocks noGrp="1"/>
          </p:cNvSpPr>
          <p:nvPr>
            <p:ph type="dt" sz="half" idx="10"/>
          </p:nvPr>
        </p:nvSpPr>
        <p:spPr/>
        <p:txBody>
          <a:bodyPr/>
          <a:lstStyle/>
          <a:p>
            <a:fld id="{9750CD70-ED06-8A4C-8457-617BE6286D59}" type="datetimeFigureOut">
              <a:rPr lang="es-ES_tradnl" smtClean="0"/>
              <a:t>05/10/2020</a:t>
            </a:fld>
            <a:endParaRPr lang="es-ES_tradnl"/>
          </a:p>
        </p:txBody>
      </p:sp>
      <p:sp>
        <p:nvSpPr>
          <p:cNvPr id="5" name="Marcador de pie de página 4"/>
          <p:cNvSpPr>
            <a:spLocks noGrp="1"/>
          </p:cNvSpPr>
          <p:nvPr>
            <p:ph type="ftr" sz="quarter" idx="11"/>
          </p:nvPr>
        </p:nvSpPr>
        <p:spPr/>
        <p:txBody>
          <a:bodyPr/>
          <a:lstStyle/>
          <a:p>
            <a:endParaRPr lang="es-ES_tradnl"/>
          </a:p>
        </p:txBody>
      </p:sp>
      <p:sp>
        <p:nvSpPr>
          <p:cNvPr id="6" name="Marcador de número de diapositiva 5"/>
          <p:cNvSpPr>
            <a:spLocks noGrp="1"/>
          </p:cNvSpPr>
          <p:nvPr>
            <p:ph type="sldNum" sz="quarter" idx="12"/>
          </p:nvPr>
        </p:nvSpPr>
        <p:spPr/>
        <p:txBody>
          <a:bodyPr/>
          <a:lstStyle/>
          <a:p>
            <a:fld id="{9FECC457-A09E-9D4F-A284-871A4B35627A}" type="slidenum">
              <a:rPr lang="es-ES_tradnl" smtClean="0"/>
              <a:t>‹Nº›</a:t>
            </a:fld>
            <a:endParaRPr lang="es-ES_tradnl"/>
          </a:p>
        </p:txBody>
      </p:sp>
    </p:spTree>
    <p:extLst>
      <p:ext uri="{BB962C8B-B14F-4D97-AF65-F5344CB8AC3E}">
        <p14:creationId xmlns:p14="http://schemas.microsoft.com/office/powerpoint/2010/main" val="25459030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8724900" y="365125"/>
            <a:ext cx="2628900" cy="5811838"/>
          </a:xfrm>
        </p:spPr>
        <p:txBody>
          <a:bodyPr vert="eaVert"/>
          <a:lstStyle/>
          <a:p>
            <a:r>
              <a:rPr lang="es-ES_tradnl"/>
              <a:t>Clic para editar título</a:t>
            </a:r>
          </a:p>
        </p:txBody>
      </p:sp>
      <p:sp>
        <p:nvSpPr>
          <p:cNvPr id="3" name="Marcador de texto vertical 2"/>
          <p:cNvSpPr>
            <a:spLocks noGrp="1"/>
          </p:cNvSpPr>
          <p:nvPr>
            <p:ph type="body" orient="vert" idx="1"/>
          </p:nvPr>
        </p:nvSpPr>
        <p:spPr>
          <a:xfrm>
            <a:off x="838200" y="365125"/>
            <a:ext cx="7734300" cy="5811838"/>
          </a:xfrm>
        </p:spPr>
        <p:txBody>
          <a:bodyPr vert="eaVert"/>
          <a:lstStyle/>
          <a:p>
            <a:pPr lvl="0"/>
            <a:r>
              <a:rPr lang="es-ES_tradnl"/>
              <a:t>Haga clic para modificar el estilo de texto del patrón</a:t>
            </a:r>
          </a:p>
          <a:p>
            <a:pPr lvl="1"/>
            <a:r>
              <a:rPr lang="es-ES_tradnl"/>
              <a:t>Segundo nivel</a:t>
            </a:r>
          </a:p>
          <a:p>
            <a:pPr lvl="2"/>
            <a:r>
              <a:rPr lang="es-ES_tradnl"/>
              <a:t>Tercer nivel</a:t>
            </a:r>
          </a:p>
          <a:p>
            <a:pPr lvl="3"/>
            <a:r>
              <a:rPr lang="es-ES_tradnl"/>
              <a:t>Cuarto nivel</a:t>
            </a:r>
          </a:p>
          <a:p>
            <a:pPr lvl="4"/>
            <a:r>
              <a:rPr lang="es-ES_tradnl"/>
              <a:t>Quinto nivel</a:t>
            </a:r>
          </a:p>
        </p:txBody>
      </p:sp>
      <p:sp>
        <p:nvSpPr>
          <p:cNvPr id="4" name="Marcador de fecha 3"/>
          <p:cNvSpPr>
            <a:spLocks noGrp="1"/>
          </p:cNvSpPr>
          <p:nvPr>
            <p:ph type="dt" sz="half" idx="10"/>
          </p:nvPr>
        </p:nvSpPr>
        <p:spPr/>
        <p:txBody>
          <a:bodyPr/>
          <a:lstStyle/>
          <a:p>
            <a:fld id="{9750CD70-ED06-8A4C-8457-617BE6286D59}" type="datetimeFigureOut">
              <a:rPr lang="es-ES_tradnl" smtClean="0"/>
              <a:t>05/10/2020</a:t>
            </a:fld>
            <a:endParaRPr lang="es-ES_tradnl"/>
          </a:p>
        </p:txBody>
      </p:sp>
      <p:sp>
        <p:nvSpPr>
          <p:cNvPr id="5" name="Marcador de pie de página 4"/>
          <p:cNvSpPr>
            <a:spLocks noGrp="1"/>
          </p:cNvSpPr>
          <p:nvPr>
            <p:ph type="ftr" sz="quarter" idx="11"/>
          </p:nvPr>
        </p:nvSpPr>
        <p:spPr/>
        <p:txBody>
          <a:bodyPr/>
          <a:lstStyle/>
          <a:p>
            <a:endParaRPr lang="es-ES_tradnl"/>
          </a:p>
        </p:txBody>
      </p:sp>
      <p:sp>
        <p:nvSpPr>
          <p:cNvPr id="6" name="Marcador de número de diapositiva 5"/>
          <p:cNvSpPr>
            <a:spLocks noGrp="1"/>
          </p:cNvSpPr>
          <p:nvPr>
            <p:ph type="sldNum" sz="quarter" idx="12"/>
          </p:nvPr>
        </p:nvSpPr>
        <p:spPr/>
        <p:txBody>
          <a:bodyPr/>
          <a:lstStyle/>
          <a:p>
            <a:fld id="{9FECC457-A09E-9D4F-A284-871A4B35627A}" type="slidenum">
              <a:rPr lang="es-ES_tradnl" smtClean="0"/>
              <a:t>‹Nº›</a:t>
            </a:fld>
            <a:endParaRPr lang="es-ES_tradnl"/>
          </a:p>
        </p:txBody>
      </p:sp>
    </p:spTree>
    <p:extLst>
      <p:ext uri="{BB962C8B-B14F-4D97-AF65-F5344CB8AC3E}">
        <p14:creationId xmlns:p14="http://schemas.microsoft.com/office/powerpoint/2010/main" val="111186492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_tradnl"/>
              <a:t>Clic para editar título</a:t>
            </a:r>
          </a:p>
        </p:txBody>
      </p:sp>
      <p:sp>
        <p:nvSpPr>
          <p:cNvPr id="3" name="Marcador de contenido 2"/>
          <p:cNvSpPr>
            <a:spLocks noGrp="1"/>
          </p:cNvSpPr>
          <p:nvPr>
            <p:ph idx="1"/>
          </p:nvPr>
        </p:nvSpPr>
        <p:spPr/>
        <p:txBody>
          <a:bodyPr/>
          <a:lstStyle/>
          <a:p>
            <a:pPr lvl="0"/>
            <a:r>
              <a:rPr lang="es-ES_tradnl"/>
              <a:t>Haga clic para modificar el estilo de texto del patrón</a:t>
            </a:r>
          </a:p>
          <a:p>
            <a:pPr lvl="1"/>
            <a:r>
              <a:rPr lang="es-ES_tradnl"/>
              <a:t>Segundo nivel</a:t>
            </a:r>
          </a:p>
          <a:p>
            <a:pPr lvl="2"/>
            <a:r>
              <a:rPr lang="es-ES_tradnl"/>
              <a:t>Tercer nivel</a:t>
            </a:r>
          </a:p>
          <a:p>
            <a:pPr lvl="3"/>
            <a:r>
              <a:rPr lang="es-ES_tradnl"/>
              <a:t>Cuarto nivel</a:t>
            </a:r>
          </a:p>
          <a:p>
            <a:pPr lvl="4"/>
            <a:r>
              <a:rPr lang="es-ES_tradnl"/>
              <a:t>Quinto nivel</a:t>
            </a:r>
          </a:p>
        </p:txBody>
      </p:sp>
      <p:sp>
        <p:nvSpPr>
          <p:cNvPr id="4" name="Marcador de fecha 3"/>
          <p:cNvSpPr>
            <a:spLocks noGrp="1"/>
          </p:cNvSpPr>
          <p:nvPr>
            <p:ph type="dt" sz="half" idx="10"/>
          </p:nvPr>
        </p:nvSpPr>
        <p:spPr/>
        <p:txBody>
          <a:bodyPr/>
          <a:lstStyle/>
          <a:p>
            <a:fld id="{9750CD70-ED06-8A4C-8457-617BE6286D59}" type="datetimeFigureOut">
              <a:rPr lang="es-ES_tradnl" smtClean="0"/>
              <a:t>05/10/2020</a:t>
            </a:fld>
            <a:endParaRPr lang="es-ES_tradnl"/>
          </a:p>
        </p:txBody>
      </p:sp>
      <p:sp>
        <p:nvSpPr>
          <p:cNvPr id="5" name="Marcador de pie de página 4"/>
          <p:cNvSpPr>
            <a:spLocks noGrp="1"/>
          </p:cNvSpPr>
          <p:nvPr>
            <p:ph type="ftr" sz="quarter" idx="11"/>
          </p:nvPr>
        </p:nvSpPr>
        <p:spPr/>
        <p:txBody>
          <a:bodyPr/>
          <a:lstStyle/>
          <a:p>
            <a:endParaRPr lang="es-ES_tradnl"/>
          </a:p>
        </p:txBody>
      </p:sp>
      <p:sp>
        <p:nvSpPr>
          <p:cNvPr id="6" name="Marcador de número de diapositiva 5"/>
          <p:cNvSpPr>
            <a:spLocks noGrp="1"/>
          </p:cNvSpPr>
          <p:nvPr>
            <p:ph type="sldNum" sz="quarter" idx="12"/>
          </p:nvPr>
        </p:nvSpPr>
        <p:spPr/>
        <p:txBody>
          <a:bodyPr/>
          <a:lstStyle/>
          <a:p>
            <a:fld id="{9FECC457-A09E-9D4F-A284-871A4B35627A}" type="slidenum">
              <a:rPr lang="es-ES_tradnl" smtClean="0"/>
              <a:t>‹Nº›</a:t>
            </a:fld>
            <a:endParaRPr lang="es-ES_tradnl"/>
          </a:p>
        </p:txBody>
      </p:sp>
    </p:spTree>
    <p:extLst>
      <p:ext uri="{BB962C8B-B14F-4D97-AF65-F5344CB8AC3E}">
        <p14:creationId xmlns:p14="http://schemas.microsoft.com/office/powerpoint/2010/main" val="173265862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p:cNvSpPr>
            <a:spLocks noGrp="1"/>
          </p:cNvSpPr>
          <p:nvPr>
            <p:ph type="title"/>
          </p:nvPr>
        </p:nvSpPr>
        <p:spPr>
          <a:xfrm>
            <a:off x="831850" y="1709738"/>
            <a:ext cx="10515600" cy="2852737"/>
          </a:xfrm>
        </p:spPr>
        <p:txBody>
          <a:bodyPr anchor="b"/>
          <a:lstStyle>
            <a:lvl1pPr>
              <a:defRPr sz="6000"/>
            </a:lvl1pPr>
          </a:lstStyle>
          <a:p>
            <a:r>
              <a:rPr lang="es-ES_tradnl"/>
              <a:t>Clic para editar título</a:t>
            </a:r>
          </a:p>
        </p:txBody>
      </p:sp>
      <p:sp>
        <p:nvSpPr>
          <p:cNvPr id="3" name="Marcador de texto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_tradnl"/>
              <a:t>Haga clic para modificar el estilo de texto del patrón</a:t>
            </a:r>
          </a:p>
        </p:txBody>
      </p:sp>
      <p:sp>
        <p:nvSpPr>
          <p:cNvPr id="4" name="Marcador de fecha 3"/>
          <p:cNvSpPr>
            <a:spLocks noGrp="1"/>
          </p:cNvSpPr>
          <p:nvPr>
            <p:ph type="dt" sz="half" idx="10"/>
          </p:nvPr>
        </p:nvSpPr>
        <p:spPr/>
        <p:txBody>
          <a:bodyPr/>
          <a:lstStyle/>
          <a:p>
            <a:fld id="{9750CD70-ED06-8A4C-8457-617BE6286D59}" type="datetimeFigureOut">
              <a:rPr lang="es-ES_tradnl" smtClean="0"/>
              <a:t>05/10/2020</a:t>
            </a:fld>
            <a:endParaRPr lang="es-ES_tradnl"/>
          </a:p>
        </p:txBody>
      </p:sp>
      <p:sp>
        <p:nvSpPr>
          <p:cNvPr id="5" name="Marcador de pie de página 4"/>
          <p:cNvSpPr>
            <a:spLocks noGrp="1"/>
          </p:cNvSpPr>
          <p:nvPr>
            <p:ph type="ftr" sz="quarter" idx="11"/>
          </p:nvPr>
        </p:nvSpPr>
        <p:spPr/>
        <p:txBody>
          <a:bodyPr/>
          <a:lstStyle/>
          <a:p>
            <a:endParaRPr lang="es-ES_tradnl"/>
          </a:p>
        </p:txBody>
      </p:sp>
      <p:sp>
        <p:nvSpPr>
          <p:cNvPr id="6" name="Marcador de número de diapositiva 5"/>
          <p:cNvSpPr>
            <a:spLocks noGrp="1"/>
          </p:cNvSpPr>
          <p:nvPr>
            <p:ph type="sldNum" sz="quarter" idx="12"/>
          </p:nvPr>
        </p:nvSpPr>
        <p:spPr/>
        <p:txBody>
          <a:bodyPr/>
          <a:lstStyle/>
          <a:p>
            <a:fld id="{9FECC457-A09E-9D4F-A284-871A4B35627A}" type="slidenum">
              <a:rPr lang="es-ES_tradnl" smtClean="0"/>
              <a:t>‹Nº›</a:t>
            </a:fld>
            <a:endParaRPr lang="es-ES_tradnl"/>
          </a:p>
        </p:txBody>
      </p:sp>
    </p:spTree>
    <p:extLst>
      <p:ext uri="{BB962C8B-B14F-4D97-AF65-F5344CB8AC3E}">
        <p14:creationId xmlns:p14="http://schemas.microsoft.com/office/powerpoint/2010/main" val="172019996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_tradnl"/>
              <a:t>Clic para editar título</a:t>
            </a:r>
          </a:p>
        </p:txBody>
      </p:sp>
      <p:sp>
        <p:nvSpPr>
          <p:cNvPr id="3" name="Marcador de contenido 2"/>
          <p:cNvSpPr>
            <a:spLocks noGrp="1"/>
          </p:cNvSpPr>
          <p:nvPr>
            <p:ph sz="half" idx="1"/>
          </p:nvPr>
        </p:nvSpPr>
        <p:spPr>
          <a:xfrm>
            <a:off x="838200" y="1825625"/>
            <a:ext cx="5181600" cy="4351338"/>
          </a:xfrm>
        </p:spPr>
        <p:txBody>
          <a:bodyPr/>
          <a:lstStyle/>
          <a:p>
            <a:pPr lvl="0"/>
            <a:r>
              <a:rPr lang="es-ES_tradnl"/>
              <a:t>Haga clic para modificar el estilo de texto del patrón</a:t>
            </a:r>
          </a:p>
          <a:p>
            <a:pPr lvl="1"/>
            <a:r>
              <a:rPr lang="es-ES_tradnl"/>
              <a:t>Segundo nivel</a:t>
            </a:r>
          </a:p>
          <a:p>
            <a:pPr lvl="2"/>
            <a:r>
              <a:rPr lang="es-ES_tradnl"/>
              <a:t>Tercer nivel</a:t>
            </a:r>
          </a:p>
          <a:p>
            <a:pPr lvl="3"/>
            <a:r>
              <a:rPr lang="es-ES_tradnl"/>
              <a:t>Cuarto nivel</a:t>
            </a:r>
          </a:p>
          <a:p>
            <a:pPr lvl="4"/>
            <a:r>
              <a:rPr lang="es-ES_tradnl"/>
              <a:t>Quinto nivel</a:t>
            </a:r>
          </a:p>
        </p:txBody>
      </p:sp>
      <p:sp>
        <p:nvSpPr>
          <p:cNvPr id="4" name="Marcador de contenido 3"/>
          <p:cNvSpPr>
            <a:spLocks noGrp="1"/>
          </p:cNvSpPr>
          <p:nvPr>
            <p:ph sz="half" idx="2"/>
          </p:nvPr>
        </p:nvSpPr>
        <p:spPr>
          <a:xfrm>
            <a:off x="6172200" y="1825625"/>
            <a:ext cx="5181600" cy="4351338"/>
          </a:xfrm>
        </p:spPr>
        <p:txBody>
          <a:bodyPr/>
          <a:lstStyle/>
          <a:p>
            <a:pPr lvl="0"/>
            <a:r>
              <a:rPr lang="es-ES_tradnl"/>
              <a:t>Haga clic para modificar el estilo de texto del patrón</a:t>
            </a:r>
          </a:p>
          <a:p>
            <a:pPr lvl="1"/>
            <a:r>
              <a:rPr lang="es-ES_tradnl"/>
              <a:t>Segundo nivel</a:t>
            </a:r>
          </a:p>
          <a:p>
            <a:pPr lvl="2"/>
            <a:r>
              <a:rPr lang="es-ES_tradnl"/>
              <a:t>Tercer nivel</a:t>
            </a:r>
          </a:p>
          <a:p>
            <a:pPr lvl="3"/>
            <a:r>
              <a:rPr lang="es-ES_tradnl"/>
              <a:t>Cuarto nivel</a:t>
            </a:r>
          </a:p>
          <a:p>
            <a:pPr lvl="4"/>
            <a:r>
              <a:rPr lang="es-ES_tradnl"/>
              <a:t>Quinto nivel</a:t>
            </a:r>
          </a:p>
        </p:txBody>
      </p:sp>
      <p:sp>
        <p:nvSpPr>
          <p:cNvPr id="5" name="Marcador de fecha 4"/>
          <p:cNvSpPr>
            <a:spLocks noGrp="1"/>
          </p:cNvSpPr>
          <p:nvPr>
            <p:ph type="dt" sz="half" idx="10"/>
          </p:nvPr>
        </p:nvSpPr>
        <p:spPr/>
        <p:txBody>
          <a:bodyPr/>
          <a:lstStyle/>
          <a:p>
            <a:fld id="{9750CD70-ED06-8A4C-8457-617BE6286D59}" type="datetimeFigureOut">
              <a:rPr lang="es-ES_tradnl" smtClean="0"/>
              <a:t>05/10/2020</a:t>
            </a:fld>
            <a:endParaRPr lang="es-ES_tradnl"/>
          </a:p>
        </p:txBody>
      </p:sp>
      <p:sp>
        <p:nvSpPr>
          <p:cNvPr id="6" name="Marcador de pie de página 5"/>
          <p:cNvSpPr>
            <a:spLocks noGrp="1"/>
          </p:cNvSpPr>
          <p:nvPr>
            <p:ph type="ftr" sz="quarter" idx="11"/>
          </p:nvPr>
        </p:nvSpPr>
        <p:spPr/>
        <p:txBody>
          <a:bodyPr/>
          <a:lstStyle/>
          <a:p>
            <a:endParaRPr lang="es-ES_tradnl"/>
          </a:p>
        </p:txBody>
      </p:sp>
      <p:sp>
        <p:nvSpPr>
          <p:cNvPr id="7" name="Marcador de número de diapositiva 6"/>
          <p:cNvSpPr>
            <a:spLocks noGrp="1"/>
          </p:cNvSpPr>
          <p:nvPr>
            <p:ph type="sldNum" sz="quarter" idx="12"/>
          </p:nvPr>
        </p:nvSpPr>
        <p:spPr/>
        <p:txBody>
          <a:bodyPr/>
          <a:lstStyle/>
          <a:p>
            <a:fld id="{9FECC457-A09E-9D4F-A284-871A4B35627A}" type="slidenum">
              <a:rPr lang="es-ES_tradnl" smtClean="0"/>
              <a:t>‹Nº›</a:t>
            </a:fld>
            <a:endParaRPr lang="es-ES_tradnl"/>
          </a:p>
        </p:txBody>
      </p:sp>
    </p:spTree>
    <p:extLst>
      <p:ext uri="{BB962C8B-B14F-4D97-AF65-F5344CB8AC3E}">
        <p14:creationId xmlns:p14="http://schemas.microsoft.com/office/powerpoint/2010/main" val="197593903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p:cNvSpPr>
            <a:spLocks noGrp="1"/>
          </p:cNvSpPr>
          <p:nvPr>
            <p:ph type="title"/>
          </p:nvPr>
        </p:nvSpPr>
        <p:spPr>
          <a:xfrm>
            <a:off x="839788" y="365125"/>
            <a:ext cx="10515600" cy="1325563"/>
          </a:xfrm>
        </p:spPr>
        <p:txBody>
          <a:bodyPr/>
          <a:lstStyle/>
          <a:p>
            <a:r>
              <a:rPr lang="es-ES_tradnl"/>
              <a:t>Clic para editar título</a:t>
            </a:r>
          </a:p>
        </p:txBody>
      </p:sp>
      <p:sp>
        <p:nvSpPr>
          <p:cNvPr id="3" name="Marcador de texto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_tradnl"/>
              <a:t>Haga clic para modificar el estilo de texto del patrón</a:t>
            </a:r>
          </a:p>
        </p:txBody>
      </p:sp>
      <p:sp>
        <p:nvSpPr>
          <p:cNvPr id="4" name="Marcador de contenido 3"/>
          <p:cNvSpPr>
            <a:spLocks noGrp="1"/>
          </p:cNvSpPr>
          <p:nvPr>
            <p:ph sz="half" idx="2"/>
          </p:nvPr>
        </p:nvSpPr>
        <p:spPr>
          <a:xfrm>
            <a:off x="839788" y="2505075"/>
            <a:ext cx="5157787" cy="3684588"/>
          </a:xfrm>
        </p:spPr>
        <p:txBody>
          <a:bodyPr/>
          <a:lstStyle/>
          <a:p>
            <a:pPr lvl="0"/>
            <a:r>
              <a:rPr lang="es-ES_tradnl"/>
              <a:t>Haga clic para modificar el estilo de texto del patrón</a:t>
            </a:r>
          </a:p>
          <a:p>
            <a:pPr lvl="1"/>
            <a:r>
              <a:rPr lang="es-ES_tradnl"/>
              <a:t>Segundo nivel</a:t>
            </a:r>
          </a:p>
          <a:p>
            <a:pPr lvl="2"/>
            <a:r>
              <a:rPr lang="es-ES_tradnl"/>
              <a:t>Tercer nivel</a:t>
            </a:r>
          </a:p>
          <a:p>
            <a:pPr lvl="3"/>
            <a:r>
              <a:rPr lang="es-ES_tradnl"/>
              <a:t>Cuarto nivel</a:t>
            </a:r>
          </a:p>
          <a:p>
            <a:pPr lvl="4"/>
            <a:r>
              <a:rPr lang="es-ES_tradnl"/>
              <a:t>Quinto nivel</a:t>
            </a:r>
          </a:p>
        </p:txBody>
      </p:sp>
      <p:sp>
        <p:nvSpPr>
          <p:cNvPr id="5" name="Marcador de texto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_tradnl"/>
              <a:t>Haga clic para modificar el estilo de texto del patrón</a:t>
            </a:r>
          </a:p>
        </p:txBody>
      </p:sp>
      <p:sp>
        <p:nvSpPr>
          <p:cNvPr id="6" name="Marcador de contenido 5"/>
          <p:cNvSpPr>
            <a:spLocks noGrp="1"/>
          </p:cNvSpPr>
          <p:nvPr>
            <p:ph sz="quarter" idx="4"/>
          </p:nvPr>
        </p:nvSpPr>
        <p:spPr>
          <a:xfrm>
            <a:off x="6172200" y="2505075"/>
            <a:ext cx="5183188" cy="3684588"/>
          </a:xfrm>
        </p:spPr>
        <p:txBody>
          <a:bodyPr/>
          <a:lstStyle/>
          <a:p>
            <a:pPr lvl="0"/>
            <a:r>
              <a:rPr lang="es-ES_tradnl"/>
              <a:t>Haga clic para modificar el estilo de texto del patrón</a:t>
            </a:r>
          </a:p>
          <a:p>
            <a:pPr lvl="1"/>
            <a:r>
              <a:rPr lang="es-ES_tradnl"/>
              <a:t>Segundo nivel</a:t>
            </a:r>
          </a:p>
          <a:p>
            <a:pPr lvl="2"/>
            <a:r>
              <a:rPr lang="es-ES_tradnl"/>
              <a:t>Tercer nivel</a:t>
            </a:r>
          </a:p>
          <a:p>
            <a:pPr lvl="3"/>
            <a:r>
              <a:rPr lang="es-ES_tradnl"/>
              <a:t>Cuarto nivel</a:t>
            </a:r>
          </a:p>
          <a:p>
            <a:pPr lvl="4"/>
            <a:r>
              <a:rPr lang="es-ES_tradnl"/>
              <a:t>Quinto nivel</a:t>
            </a:r>
          </a:p>
        </p:txBody>
      </p:sp>
      <p:sp>
        <p:nvSpPr>
          <p:cNvPr id="7" name="Marcador de fecha 6"/>
          <p:cNvSpPr>
            <a:spLocks noGrp="1"/>
          </p:cNvSpPr>
          <p:nvPr>
            <p:ph type="dt" sz="half" idx="10"/>
          </p:nvPr>
        </p:nvSpPr>
        <p:spPr/>
        <p:txBody>
          <a:bodyPr/>
          <a:lstStyle/>
          <a:p>
            <a:fld id="{9750CD70-ED06-8A4C-8457-617BE6286D59}" type="datetimeFigureOut">
              <a:rPr lang="es-ES_tradnl" smtClean="0"/>
              <a:t>05/10/2020</a:t>
            </a:fld>
            <a:endParaRPr lang="es-ES_tradnl"/>
          </a:p>
        </p:txBody>
      </p:sp>
      <p:sp>
        <p:nvSpPr>
          <p:cNvPr id="8" name="Marcador de pie de página 7"/>
          <p:cNvSpPr>
            <a:spLocks noGrp="1"/>
          </p:cNvSpPr>
          <p:nvPr>
            <p:ph type="ftr" sz="quarter" idx="11"/>
          </p:nvPr>
        </p:nvSpPr>
        <p:spPr/>
        <p:txBody>
          <a:bodyPr/>
          <a:lstStyle/>
          <a:p>
            <a:endParaRPr lang="es-ES_tradnl"/>
          </a:p>
        </p:txBody>
      </p:sp>
      <p:sp>
        <p:nvSpPr>
          <p:cNvPr id="9" name="Marcador de número de diapositiva 8"/>
          <p:cNvSpPr>
            <a:spLocks noGrp="1"/>
          </p:cNvSpPr>
          <p:nvPr>
            <p:ph type="sldNum" sz="quarter" idx="12"/>
          </p:nvPr>
        </p:nvSpPr>
        <p:spPr/>
        <p:txBody>
          <a:bodyPr/>
          <a:lstStyle/>
          <a:p>
            <a:fld id="{9FECC457-A09E-9D4F-A284-871A4B35627A}" type="slidenum">
              <a:rPr lang="es-ES_tradnl" smtClean="0"/>
              <a:t>‹Nº›</a:t>
            </a:fld>
            <a:endParaRPr lang="es-ES_tradnl"/>
          </a:p>
        </p:txBody>
      </p:sp>
    </p:spTree>
    <p:extLst>
      <p:ext uri="{BB962C8B-B14F-4D97-AF65-F5344CB8AC3E}">
        <p14:creationId xmlns:p14="http://schemas.microsoft.com/office/powerpoint/2010/main" val="92022723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_tradnl"/>
              <a:t>Clic para editar título</a:t>
            </a:r>
          </a:p>
        </p:txBody>
      </p:sp>
      <p:sp>
        <p:nvSpPr>
          <p:cNvPr id="3" name="Marcador de fecha 2"/>
          <p:cNvSpPr>
            <a:spLocks noGrp="1"/>
          </p:cNvSpPr>
          <p:nvPr>
            <p:ph type="dt" sz="half" idx="10"/>
          </p:nvPr>
        </p:nvSpPr>
        <p:spPr/>
        <p:txBody>
          <a:bodyPr/>
          <a:lstStyle/>
          <a:p>
            <a:fld id="{9750CD70-ED06-8A4C-8457-617BE6286D59}" type="datetimeFigureOut">
              <a:rPr lang="es-ES_tradnl" smtClean="0"/>
              <a:t>05/10/2020</a:t>
            </a:fld>
            <a:endParaRPr lang="es-ES_tradnl"/>
          </a:p>
        </p:txBody>
      </p:sp>
      <p:sp>
        <p:nvSpPr>
          <p:cNvPr id="4" name="Marcador de pie de página 3"/>
          <p:cNvSpPr>
            <a:spLocks noGrp="1"/>
          </p:cNvSpPr>
          <p:nvPr>
            <p:ph type="ftr" sz="quarter" idx="11"/>
          </p:nvPr>
        </p:nvSpPr>
        <p:spPr/>
        <p:txBody>
          <a:bodyPr/>
          <a:lstStyle/>
          <a:p>
            <a:endParaRPr lang="es-ES_tradnl"/>
          </a:p>
        </p:txBody>
      </p:sp>
      <p:sp>
        <p:nvSpPr>
          <p:cNvPr id="5" name="Marcador de número de diapositiva 4"/>
          <p:cNvSpPr>
            <a:spLocks noGrp="1"/>
          </p:cNvSpPr>
          <p:nvPr>
            <p:ph type="sldNum" sz="quarter" idx="12"/>
          </p:nvPr>
        </p:nvSpPr>
        <p:spPr/>
        <p:txBody>
          <a:bodyPr/>
          <a:lstStyle/>
          <a:p>
            <a:fld id="{9FECC457-A09E-9D4F-A284-871A4B35627A}" type="slidenum">
              <a:rPr lang="es-ES_tradnl" smtClean="0"/>
              <a:t>‹Nº›</a:t>
            </a:fld>
            <a:endParaRPr lang="es-ES_tradnl"/>
          </a:p>
        </p:txBody>
      </p:sp>
    </p:spTree>
    <p:extLst>
      <p:ext uri="{BB962C8B-B14F-4D97-AF65-F5344CB8AC3E}">
        <p14:creationId xmlns:p14="http://schemas.microsoft.com/office/powerpoint/2010/main" val="8182891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p:cNvSpPr>
            <a:spLocks noGrp="1"/>
          </p:cNvSpPr>
          <p:nvPr>
            <p:ph type="dt" sz="half" idx="10"/>
          </p:nvPr>
        </p:nvSpPr>
        <p:spPr/>
        <p:txBody>
          <a:bodyPr/>
          <a:lstStyle/>
          <a:p>
            <a:fld id="{9750CD70-ED06-8A4C-8457-617BE6286D59}" type="datetimeFigureOut">
              <a:rPr lang="es-ES_tradnl" smtClean="0"/>
              <a:t>05/10/2020</a:t>
            </a:fld>
            <a:endParaRPr lang="es-ES_tradnl"/>
          </a:p>
        </p:txBody>
      </p:sp>
      <p:sp>
        <p:nvSpPr>
          <p:cNvPr id="3" name="Marcador de pie de página 2"/>
          <p:cNvSpPr>
            <a:spLocks noGrp="1"/>
          </p:cNvSpPr>
          <p:nvPr>
            <p:ph type="ftr" sz="quarter" idx="11"/>
          </p:nvPr>
        </p:nvSpPr>
        <p:spPr/>
        <p:txBody>
          <a:bodyPr/>
          <a:lstStyle/>
          <a:p>
            <a:endParaRPr lang="es-ES_tradnl"/>
          </a:p>
        </p:txBody>
      </p:sp>
      <p:sp>
        <p:nvSpPr>
          <p:cNvPr id="4" name="Marcador de número de diapositiva 3"/>
          <p:cNvSpPr>
            <a:spLocks noGrp="1"/>
          </p:cNvSpPr>
          <p:nvPr>
            <p:ph type="sldNum" sz="quarter" idx="12"/>
          </p:nvPr>
        </p:nvSpPr>
        <p:spPr/>
        <p:txBody>
          <a:bodyPr/>
          <a:lstStyle/>
          <a:p>
            <a:fld id="{9FECC457-A09E-9D4F-A284-871A4B35627A}" type="slidenum">
              <a:rPr lang="es-ES_tradnl" smtClean="0"/>
              <a:t>‹Nº›</a:t>
            </a:fld>
            <a:endParaRPr lang="es-ES_tradnl"/>
          </a:p>
        </p:txBody>
      </p:sp>
    </p:spTree>
    <p:extLst>
      <p:ext uri="{BB962C8B-B14F-4D97-AF65-F5344CB8AC3E}">
        <p14:creationId xmlns:p14="http://schemas.microsoft.com/office/powerpoint/2010/main" val="9090571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839788" y="457200"/>
            <a:ext cx="3932237" cy="1600200"/>
          </a:xfrm>
        </p:spPr>
        <p:txBody>
          <a:bodyPr anchor="b"/>
          <a:lstStyle>
            <a:lvl1pPr>
              <a:defRPr sz="3200"/>
            </a:lvl1pPr>
          </a:lstStyle>
          <a:p>
            <a:r>
              <a:rPr lang="es-ES_tradnl"/>
              <a:t>Clic para editar título</a:t>
            </a:r>
          </a:p>
        </p:txBody>
      </p:sp>
      <p:sp>
        <p:nvSpPr>
          <p:cNvPr id="3" name="Marcador de contenido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_tradnl"/>
              <a:t>Haga clic para modificar el estilo de texto del patrón</a:t>
            </a:r>
          </a:p>
          <a:p>
            <a:pPr lvl="1"/>
            <a:r>
              <a:rPr lang="es-ES_tradnl"/>
              <a:t>Segundo nivel</a:t>
            </a:r>
          </a:p>
          <a:p>
            <a:pPr lvl="2"/>
            <a:r>
              <a:rPr lang="es-ES_tradnl"/>
              <a:t>Tercer nivel</a:t>
            </a:r>
          </a:p>
          <a:p>
            <a:pPr lvl="3"/>
            <a:r>
              <a:rPr lang="es-ES_tradnl"/>
              <a:t>Cuarto nivel</a:t>
            </a:r>
          </a:p>
          <a:p>
            <a:pPr lvl="4"/>
            <a:r>
              <a:rPr lang="es-ES_tradnl"/>
              <a:t>Quinto nivel</a:t>
            </a:r>
          </a:p>
        </p:txBody>
      </p:sp>
      <p:sp>
        <p:nvSpPr>
          <p:cNvPr id="4" name="Marcador de texto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_tradnl"/>
              <a:t>Haga clic para modificar el estilo de texto del patrón</a:t>
            </a:r>
          </a:p>
        </p:txBody>
      </p:sp>
      <p:sp>
        <p:nvSpPr>
          <p:cNvPr id="5" name="Marcador de fecha 4"/>
          <p:cNvSpPr>
            <a:spLocks noGrp="1"/>
          </p:cNvSpPr>
          <p:nvPr>
            <p:ph type="dt" sz="half" idx="10"/>
          </p:nvPr>
        </p:nvSpPr>
        <p:spPr/>
        <p:txBody>
          <a:bodyPr/>
          <a:lstStyle/>
          <a:p>
            <a:fld id="{9750CD70-ED06-8A4C-8457-617BE6286D59}" type="datetimeFigureOut">
              <a:rPr lang="es-ES_tradnl" smtClean="0"/>
              <a:t>05/10/2020</a:t>
            </a:fld>
            <a:endParaRPr lang="es-ES_tradnl"/>
          </a:p>
        </p:txBody>
      </p:sp>
      <p:sp>
        <p:nvSpPr>
          <p:cNvPr id="6" name="Marcador de pie de página 5"/>
          <p:cNvSpPr>
            <a:spLocks noGrp="1"/>
          </p:cNvSpPr>
          <p:nvPr>
            <p:ph type="ftr" sz="quarter" idx="11"/>
          </p:nvPr>
        </p:nvSpPr>
        <p:spPr/>
        <p:txBody>
          <a:bodyPr/>
          <a:lstStyle/>
          <a:p>
            <a:endParaRPr lang="es-ES_tradnl"/>
          </a:p>
        </p:txBody>
      </p:sp>
      <p:sp>
        <p:nvSpPr>
          <p:cNvPr id="7" name="Marcador de número de diapositiva 6"/>
          <p:cNvSpPr>
            <a:spLocks noGrp="1"/>
          </p:cNvSpPr>
          <p:nvPr>
            <p:ph type="sldNum" sz="quarter" idx="12"/>
          </p:nvPr>
        </p:nvSpPr>
        <p:spPr/>
        <p:txBody>
          <a:bodyPr/>
          <a:lstStyle/>
          <a:p>
            <a:fld id="{9FECC457-A09E-9D4F-A284-871A4B35627A}" type="slidenum">
              <a:rPr lang="es-ES_tradnl" smtClean="0"/>
              <a:t>‹Nº›</a:t>
            </a:fld>
            <a:endParaRPr lang="es-ES_tradnl"/>
          </a:p>
        </p:txBody>
      </p:sp>
    </p:spTree>
    <p:extLst>
      <p:ext uri="{BB962C8B-B14F-4D97-AF65-F5344CB8AC3E}">
        <p14:creationId xmlns:p14="http://schemas.microsoft.com/office/powerpoint/2010/main" val="132455276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839788" y="457200"/>
            <a:ext cx="3932237" cy="1600200"/>
          </a:xfrm>
        </p:spPr>
        <p:txBody>
          <a:bodyPr anchor="b"/>
          <a:lstStyle>
            <a:lvl1pPr>
              <a:defRPr sz="3200"/>
            </a:lvl1pPr>
          </a:lstStyle>
          <a:p>
            <a:r>
              <a:rPr lang="es-ES_tradnl"/>
              <a:t>Clic para editar título</a:t>
            </a:r>
          </a:p>
        </p:txBody>
      </p:sp>
      <p:sp>
        <p:nvSpPr>
          <p:cNvPr id="3" name="Marcador de imagen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_tradnl"/>
          </a:p>
        </p:txBody>
      </p:sp>
      <p:sp>
        <p:nvSpPr>
          <p:cNvPr id="4" name="Marcador de texto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_tradnl"/>
              <a:t>Haga clic para modificar el estilo de texto del patrón</a:t>
            </a:r>
          </a:p>
        </p:txBody>
      </p:sp>
      <p:sp>
        <p:nvSpPr>
          <p:cNvPr id="5" name="Marcador de fecha 4"/>
          <p:cNvSpPr>
            <a:spLocks noGrp="1"/>
          </p:cNvSpPr>
          <p:nvPr>
            <p:ph type="dt" sz="half" idx="10"/>
          </p:nvPr>
        </p:nvSpPr>
        <p:spPr/>
        <p:txBody>
          <a:bodyPr/>
          <a:lstStyle/>
          <a:p>
            <a:fld id="{9750CD70-ED06-8A4C-8457-617BE6286D59}" type="datetimeFigureOut">
              <a:rPr lang="es-ES_tradnl" smtClean="0"/>
              <a:t>05/10/2020</a:t>
            </a:fld>
            <a:endParaRPr lang="es-ES_tradnl"/>
          </a:p>
        </p:txBody>
      </p:sp>
      <p:sp>
        <p:nvSpPr>
          <p:cNvPr id="6" name="Marcador de pie de página 5"/>
          <p:cNvSpPr>
            <a:spLocks noGrp="1"/>
          </p:cNvSpPr>
          <p:nvPr>
            <p:ph type="ftr" sz="quarter" idx="11"/>
          </p:nvPr>
        </p:nvSpPr>
        <p:spPr/>
        <p:txBody>
          <a:bodyPr/>
          <a:lstStyle/>
          <a:p>
            <a:endParaRPr lang="es-ES_tradnl"/>
          </a:p>
        </p:txBody>
      </p:sp>
      <p:sp>
        <p:nvSpPr>
          <p:cNvPr id="7" name="Marcador de número de diapositiva 6"/>
          <p:cNvSpPr>
            <a:spLocks noGrp="1"/>
          </p:cNvSpPr>
          <p:nvPr>
            <p:ph type="sldNum" sz="quarter" idx="12"/>
          </p:nvPr>
        </p:nvSpPr>
        <p:spPr/>
        <p:txBody>
          <a:bodyPr/>
          <a:lstStyle/>
          <a:p>
            <a:fld id="{9FECC457-A09E-9D4F-A284-871A4B35627A}" type="slidenum">
              <a:rPr lang="es-ES_tradnl" smtClean="0"/>
              <a:t>‹Nº›</a:t>
            </a:fld>
            <a:endParaRPr lang="es-ES_tradnl"/>
          </a:p>
        </p:txBody>
      </p:sp>
    </p:spTree>
    <p:extLst>
      <p:ext uri="{BB962C8B-B14F-4D97-AF65-F5344CB8AC3E}">
        <p14:creationId xmlns:p14="http://schemas.microsoft.com/office/powerpoint/2010/main" val="94285336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_tradnl"/>
              <a:t>Clic para editar título</a:t>
            </a:r>
          </a:p>
        </p:txBody>
      </p:sp>
      <p:sp>
        <p:nvSpPr>
          <p:cNvPr id="3" name="Marcador de texto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_tradnl"/>
              <a:t>Haga clic para modificar el estilo de texto del patrón</a:t>
            </a:r>
          </a:p>
          <a:p>
            <a:pPr lvl="1"/>
            <a:r>
              <a:rPr lang="es-ES_tradnl"/>
              <a:t>Segundo nivel</a:t>
            </a:r>
          </a:p>
          <a:p>
            <a:pPr lvl="2"/>
            <a:r>
              <a:rPr lang="es-ES_tradnl"/>
              <a:t>Tercer nivel</a:t>
            </a:r>
          </a:p>
          <a:p>
            <a:pPr lvl="3"/>
            <a:r>
              <a:rPr lang="es-ES_tradnl"/>
              <a:t>Cuarto nivel</a:t>
            </a:r>
          </a:p>
          <a:p>
            <a:pPr lvl="4"/>
            <a:r>
              <a:rPr lang="es-ES_tradnl"/>
              <a:t>Quinto nivel</a:t>
            </a:r>
          </a:p>
        </p:txBody>
      </p:sp>
      <p:sp>
        <p:nvSpPr>
          <p:cNvPr id="4" name="Marcador de fecha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750CD70-ED06-8A4C-8457-617BE6286D59}" type="datetimeFigureOut">
              <a:rPr lang="es-ES_tradnl" smtClean="0"/>
              <a:t>05/10/2020</a:t>
            </a:fld>
            <a:endParaRPr lang="es-ES_tradnl"/>
          </a:p>
        </p:txBody>
      </p:sp>
      <p:sp>
        <p:nvSpPr>
          <p:cNvPr id="5" name="Marcador de pie de página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ES_tradnl"/>
          </a:p>
        </p:txBody>
      </p:sp>
      <p:sp>
        <p:nvSpPr>
          <p:cNvPr id="6" name="Marcador de número de diapositiva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FECC457-A09E-9D4F-A284-871A4B35627A}" type="slidenum">
              <a:rPr lang="es-ES_tradnl" smtClean="0"/>
              <a:t>‹Nº›</a:t>
            </a:fld>
            <a:endParaRPr lang="es-ES_tradnl"/>
          </a:p>
        </p:txBody>
      </p:sp>
    </p:spTree>
    <p:extLst>
      <p:ext uri="{BB962C8B-B14F-4D97-AF65-F5344CB8AC3E}">
        <p14:creationId xmlns:p14="http://schemas.microsoft.com/office/powerpoint/2010/main" val="123380552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s-ES_trad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hyperlink" Target="https://www.restituciondetierras.gov.co/control-y-rendicion-de-cuentas" TargetMode="External"/><Relationship Id="rId2" Type="http://schemas.openxmlformats.org/officeDocument/2006/relationships/image" Target="../media/image2.jpg"/><Relationship Id="rId1" Type="http://schemas.openxmlformats.org/officeDocument/2006/relationships/slideLayout" Target="../slideLayouts/slideLayout2.xml"/><Relationship Id="rId4" Type="http://schemas.openxmlformats.org/officeDocument/2006/relationships/hyperlink" Target="https://www.restituciondetierras.gov.co/es/web/guest/pqrds" TargetMode="External"/></Relationships>
</file>

<file path=ppt/slides/_rels/slide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2.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CuadroTexto 4"/>
          <p:cNvSpPr txBox="1"/>
          <p:nvPr/>
        </p:nvSpPr>
        <p:spPr>
          <a:xfrm>
            <a:off x="5966179" y="6260138"/>
            <a:ext cx="3737113" cy="523220"/>
          </a:xfrm>
          <a:prstGeom prst="rect">
            <a:avLst/>
          </a:prstGeom>
          <a:noFill/>
        </p:spPr>
        <p:txBody>
          <a:bodyPr wrap="square" rtlCol="0">
            <a:spAutoFit/>
          </a:bodyPr>
          <a:lstStyle/>
          <a:p>
            <a:r>
              <a:rPr lang="es-ES_tradnl" sz="1400" dirty="0">
                <a:solidFill>
                  <a:schemeClr val="bg1"/>
                </a:solidFill>
                <a:latin typeface="Work Sans Light" charset="0"/>
                <a:ea typeface="Work Sans Light" charset="0"/>
                <a:cs typeface="Work Sans Light" charset="0"/>
              </a:rPr>
              <a:t>Elaborado por:</a:t>
            </a:r>
          </a:p>
          <a:p>
            <a:r>
              <a:rPr lang="es-ES_tradnl" sz="1400" dirty="0">
                <a:solidFill>
                  <a:schemeClr val="bg1"/>
                </a:solidFill>
                <a:latin typeface="Work Sans Light" charset="0"/>
                <a:ea typeface="Work Sans Light" charset="0"/>
                <a:cs typeface="Work Sans Light" charset="0"/>
              </a:rPr>
              <a:t>Unidad de Restitución de Tierras</a:t>
            </a:r>
            <a:endParaRPr lang="es-ES_tradnl" sz="1400" b="1" dirty="0">
              <a:solidFill>
                <a:schemeClr val="bg1"/>
              </a:solidFill>
              <a:latin typeface="Work Sans SemiBold" charset="0"/>
              <a:ea typeface="Work Sans SemiBold" charset="0"/>
              <a:cs typeface="Work Sans SemiBold" charset="0"/>
            </a:endParaRPr>
          </a:p>
        </p:txBody>
      </p:sp>
      <p:sp>
        <p:nvSpPr>
          <p:cNvPr id="7" name="10 Rectángulo">
            <a:extLst>
              <a:ext uri="{FF2B5EF4-FFF2-40B4-BE49-F238E27FC236}">
                <a16:creationId xmlns:a16="http://schemas.microsoft.com/office/drawing/2014/main" id="{21327CBB-936B-4568-B1DA-5A6251356DA2}"/>
              </a:ext>
            </a:extLst>
          </p:cNvPr>
          <p:cNvSpPr/>
          <p:nvPr/>
        </p:nvSpPr>
        <p:spPr>
          <a:xfrm>
            <a:off x="9023981" y="4117211"/>
            <a:ext cx="3019926" cy="1154926"/>
          </a:xfrm>
          <a:prstGeom prst="rect">
            <a:avLst/>
          </a:prstGeom>
          <a:effectLst>
            <a:softEdge rad="635000"/>
          </a:effectLst>
        </p:spPr>
        <p:style>
          <a:lnRef idx="2">
            <a:schemeClr val="accent6"/>
          </a:lnRef>
          <a:fillRef idx="1">
            <a:schemeClr val="lt1"/>
          </a:fillRef>
          <a:effectRef idx="0">
            <a:schemeClr val="accent6"/>
          </a:effectRef>
          <a:fontRef idx="minor">
            <a:schemeClr val="dk1"/>
          </a:fontRef>
        </p:style>
        <p:txBody>
          <a:bodyPr rtlCol="0" anchor="ctr"/>
          <a:lstStyle/>
          <a:p>
            <a:pPr algn="ctr"/>
            <a:r>
              <a:rPr lang="es-CO" sz="1600" b="1" dirty="0">
                <a:ln w="10541" cmpd="sng">
                  <a:solidFill>
                    <a:srgbClr val="7D7D7D">
                      <a:tint val="100000"/>
                      <a:shade val="100000"/>
                      <a:satMod val="110000"/>
                    </a:srgbClr>
                  </a:solidFill>
                  <a:prstDash val="solid"/>
                </a:ln>
                <a:solidFill>
                  <a:schemeClr val="tx1"/>
                </a:solidFill>
              </a:rPr>
              <a:t>MES</a:t>
            </a:r>
          </a:p>
          <a:p>
            <a:pPr algn="ctr"/>
            <a:r>
              <a:rPr lang="es-CO" sz="1600" b="1" dirty="0">
                <a:ln w="10541" cmpd="sng">
                  <a:solidFill>
                    <a:srgbClr val="7D7D7D">
                      <a:tint val="100000"/>
                      <a:shade val="100000"/>
                      <a:satMod val="110000"/>
                    </a:srgbClr>
                  </a:solidFill>
                  <a:prstDash val="solid"/>
                </a:ln>
                <a:solidFill>
                  <a:schemeClr val="tx1"/>
                </a:solidFill>
              </a:rPr>
              <a:t>SEPTIEMBRE  </a:t>
            </a:r>
          </a:p>
          <a:p>
            <a:pPr algn="ctr"/>
            <a:r>
              <a:rPr lang="es-CO" sz="1600" b="1" dirty="0">
                <a:ln w="10541" cmpd="sng">
                  <a:solidFill>
                    <a:srgbClr val="7D7D7D">
                      <a:tint val="100000"/>
                      <a:shade val="100000"/>
                      <a:satMod val="110000"/>
                    </a:srgbClr>
                  </a:solidFill>
                  <a:prstDash val="solid"/>
                </a:ln>
                <a:solidFill>
                  <a:schemeClr val="tx1"/>
                </a:solidFill>
              </a:rPr>
              <a:t>2020</a:t>
            </a:r>
          </a:p>
          <a:p>
            <a:pPr algn="ctr"/>
            <a:r>
              <a:rPr lang="es-CO" sz="1600" b="1" dirty="0">
                <a:ln w="10541" cmpd="sng">
                  <a:solidFill>
                    <a:srgbClr val="7D7D7D">
                      <a:tint val="100000"/>
                      <a:shade val="100000"/>
                      <a:satMod val="110000"/>
                    </a:srgbClr>
                  </a:solidFill>
                  <a:prstDash val="solid"/>
                </a:ln>
                <a:solidFill>
                  <a:schemeClr val="tx1"/>
                </a:solidFill>
              </a:rPr>
              <a:t>GRUPO DE ATENCION Y SERVICIO AL CIUDADANO</a:t>
            </a:r>
          </a:p>
          <a:p>
            <a:pPr algn="ctr"/>
            <a:endParaRPr lang="es-CO" sz="1600" b="1" dirty="0">
              <a:ln w="10541" cmpd="sng">
                <a:solidFill>
                  <a:srgbClr val="7D7D7D">
                    <a:tint val="100000"/>
                    <a:shade val="100000"/>
                    <a:satMod val="110000"/>
                  </a:srgbClr>
                </a:solidFill>
                <a:prstDash val="solid"/>
              </a:ln>
              <a:solidFill>
                <a:schemeClr val="tx1"/>
              </a:solidFill>
            </a:endParaRPr>
          </a:p>
        </p:txBody>
      </p:sp>
      <p:sp>
        <p:nvSpPr>
          <p:cNvPr id="8" name="Subtítulo 2">
            <a:extLst>
              <a:ext uri="{FF2B5EF4-FFF2-40B4-BE49-F238E27FC236}">
                <a16:creationId xmlns:a16="http://schemas.microsoft.com/office/drawing/2014/main" id="{3C288088-9065-4CC0-A426-B3AE7EB34D66}"/>
              </a:ext>
            </a:extLst>
          </p:cNvPr>
          <p:cNvSpPr txBox="1">
            <a:spLocks/>
          </p:cNvSpPr>
          <p:nvPr/>
        </p:nvSpPr>
        <p:spPr>
          <a:xfrm>
            <a:off x="1238955" y="926536"/>
            <a:ext cx="6945611" cy="2006830"/>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s-ES" b="1" dirty="0">
                <a:solidFill>
                  <a:schemeClr val="bg2">
                    <a:lumMod val="10000"/>
                  </a:schemeClr>
                </a:solidFill>
                <a:effectLst>
                  <a:outerShdw blurRad="38100" dist="38100" dir="2700000" algn="tl">
                    <a:srgbClr val="000000">
                      <a:alpha val="43137"/>
                    </a:srgbClr>
                  </a:outerShdw>
                </a:effectLst>
              </a:rPr>
              <a:t>INFORME EJECUTIVO</a:t>
            </a:r>
          </a:p>
          <a:p>
            <a:r>
              <a:rPr lang="es-CO" b="1" dirty="0">
                <a:solidFill>
                  <a:schemeClr val="bg2">
                    <a:lumMod val="10000"/>
                  </a:schemeClr>
                </a:solidFill>
                <a:effectLst>
                  <a:outerShdw blurRad="38100" dist="38100" dir="2700000" algn="tl">
                    <a:srgbClr val="000000">
                      <a:alpha val="43137"/>
                    </a:srgbClr>
                  </a:outerShdw>
                </a:effectLst>
              </a:rPr>
              <a:t>C</a:t>
            </a:r>
            <a:r>
              <a:rPr lang="es-ES" b="1" dirty="0">
                <a:solidFill>
                  <a:schemeClr val="bg2">
                    <a:lumMod val="10000"/>
                  </a:schemeClr>
                </a:solidFill>
                <a:effectLst>
                  <a:outerShdw blurRad="38100" dist="38100" dir="2700000" algn="tl">
                    <a:srgbClr val="000000">
                      <a:alpha val="43137"/>
                    </a:srgbClr>
                  </a:outerShdw>
                </a:effectLst>
              </a:rPr>
              <a:t>OMPONENTE TRANSPARENCIA Y ACCESO A LA INFORMACIÓN</a:t>
            </a:r>
          </a:p>
          <a:p>
            <a:endParaRPr lang="es-CO" sz="2000" b="1" dirty="0">
              <a:solidFill>
                <a:schemeClr val="bg2">
                  <a:lumMod val="10000"/>
                </a:schemeClr>
              </a:solidFill>
              <a:effectLst>
                <a:outerShdw blurRad="38100" dist="38100" dir="2700000" algn="tl">
                  <a:srgbClr val="000000">
                    <a:alpha val="43137"/>
                  </a:srgbClr>
                </a:outerShdw>
              </a:effectLst>
            </a:endParaRPr>
          </a:p>
          <a:p>
            <a:r>
              <a:rPr lang="es-CO" sz="2000" b="1" dirty="0">
                <a:solidFill>
                  <a:schemeClr val="bg2">
                    <a:lumMod val="10000"/>
                  </a:schemeClr>
                </a:solidFill>
                <a:effectLst>
                  <a:outerShdw blurRad="38100" dist="38100" dir="2700000" algn="tl">
                    <a:srgbClr val="000000">
                      <a:alpha val="43137"/>
                    </a:srgbClr>
                  </a:outerShdw>
                </a:effectLst>
              </a:rPr>
              <a:t>Subcomponente Proceso 5</a:t>
            </a:r>
          </a:p>
          <a:p>
            <a:r>
              <a:rPr lang="es-CO" sz="2000" b="1" dirty="0">
                <a:solidFill>
                  <a:schemeClr val="bg2">
                    <a:lumMod val="10000"/>
                  </a:schemeClr>
                </a:solidFill>
                <a:effectLst>
                  <a:outerShdw blurRad="38100" dist="38100" dir="2700000" algn="tl">
                    <a:srgbClr val="000000">
                      <a:alpha val="43137"/>
                    </a:srgbClr>
                  </a:outerShdw>
                </a:effectLst>
              </a:rPr>
              <a:t>Monitoreo del Acceso a la Información Pública</a:t>
            </a:r>
          </a:p>
          <a:p>
            <a:endParaRPr lang="es-CO" sz="2000" b="1" dirty="0">
              <a:solidFill>
                <a:schemeClr val="bg2">
                  <a:lumMod val="10000"/>
                </a:schemeClr>
              </a:solidFill>
              <a:effectLst>
                <a:outerShdw blurRad="38100" dist="38100" dir="2700000" algn="tl">
                  <a:srgbClr val="000000">
                    <a:alpha val="43137"/>
                  </a:srgbClr>
                </a:outerShdw>
              </a:effectLst>
            </a:endParaRPr>
          </a:p>
          <a:p>
            <a:r>
              <a:rPr lang="es-CO" sz="2000" b="1" dirty="0">
                <a:solidFill>
                  <a:schemeClr val="bg2">
                    <a:lumMod val="10000"/>
                  </a:schemeClr>
                </a:solidFill>
                <a:effectLst>
                  <a:outerShdw blurRad="38100" dist="38100" dir="2700000" algn="tl">
                    <a:srgbClr val="000000">
                      <a:alpha val="43137"/>
                    </a:srgbClr>
                  </a:outerShdw>
                </a:effectLst>
              </a:rPr>
              <a:t>Actividad: Elaborar informe de solicitudes de acceso a la información a través de pqrsd (peticiones, quejas, reclamos, sugerencias y denuncias), atendidas a través de los canales de atención.</a:t>
            </a:r>
            <a:endParaRPr lang="es-ES" sz="2000" b="1" dirty="0">
              <a:solidFill>
                <a:schemeClr val="bg2">
                  <a:lumMod val="10000"/>
                </a:schemeClr>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21395177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2" name="CuadroTexto 11"/>
          <p:cNvSpPr txBox="1"/>
          <p:nvPr/>
        </p:nvSpPr>
        <p:spPr>
          <a:xfrm>
            <a:off x="11860696" y="86139"/>
            <a:ext cx="331304" cy="215444"/>
          </a:xfrm>
          <a:prstGeom prst="rect">
            <a:avLst/>
          </a:prstGeom>
          <a:noFill/>
        </p:spPr>
        <p:txBody>
          <a:bodyPr wrap="square" rtlCol="0">
            <a:spAutoFit/>
          </a:bodyPr>
          <a:lstStyle/>
          <a:p>
            <a:pPr marL="171450" marR="0" lvl="0" indent="-171450" algn="ctr" defTabSz="914400" eaLnBrk="1" fontAlgn="auto" latinLnBrk="0" hangingPunct="1">
              <a:lnSpc>
                <a:spcPct val="100000"/>
              </a:lnSpc>
              <a:spcBef>
                <a:spcPts val="0"/>
              </a:spcBef>
              <a:spcAft>
                <a:spcPts val="0"/>
              </a:spcAft>
              <a:buClrTx/>
              <a:buSzTx/>
              <a:buFont typeface="Arial" charset="0"/>
              <a:buNone/>
              <a:tabLst/>
              <a:defRPr/>
            </a:pPr>
            <a:r>
              <a:rPr lang="es-ES_tradnl" sz="800" dirty="0">
                <a:latin typeface="Work Sans Light" charset="0"/>
                <a:ea typeface="Work Sans Light" charset="0"/>
                <a:cs typeface="Work Sans Light" charset="0"/>
              </a:rPr>
              <a:t>4.</a:t>
            </a:r>
          </a:p>
        </p:txBody>
      </p:sp>
      <p:sp>
        <p:nvSpPr>
          <p:cNvPr id="13" name="Llamada ovalada 2">
            <a:extLst>
              <a:ext uri="{FF2B5EF4-FFF2-40B4-BE49-F238E27FC236}">
                <a16:creationId xmlns:a16="http://schemas.microsoft.com/office/drawing/2014/main" id="{E19C4FCF-08DC-4561-92BE-B6411C0CA47E}"/>
              </a:ext>
            </a:extLst>
          </p:cNvPr>
          <p:cNvSpPr/>
          <p:nvPr/>
        </p:nvSpPr>
        <p:spPr>
          <a:xfrm>
            <a:off x="843268" y="1236126"/>
            <a:ext cx="3034994" cy="2850452"/>
          </a:xfrm>
          <a:prstGeom prst="wedgeEllipseCallout">
            <a:avLst>
              <a:gd name="adj1" fmla="val 48008"/>
              <a:gd name="adj2" fmla="val 44657"/>
            </a:avLst>
          </a:prstGeom>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0">
            <a:schemeClr val="accent2"/>
          </a:lnRef>
          <a:fillRef idx="3">
            <a:schemeClr val="accent2"/>
          </a:fillRef>
          <a:effectRef idx="3">
            <a:schemeClr val="accent2"/>
          </a:effectRef>
          <a:fontRef idx="minor">
            <a:schemeClr val="lt1"/>
          </a:fontRef>
        </p:style>
        <p:txBody>
          <a:bodyPr rtlCol="0" anchor="ctr">
            <a:scene3d>
              <a:camera prst="orthographicFront"/>
              <a:lightRig rig="harsh" dir="t"/>
            </a:scene3d>
            <a:sp3d extrusionH="57150" prstMaterial="matte">
              <a:bevelT w="63500" h="12700" prst="angle"/>
              <a:contourClr>
                <a:schemeClr val="bg1">
                  <a:lumMod val="65000"/>
                </a:schemeClr>
              </a:contourClr>
            </a:sp3d>
          </a:bodyPr>
          <a:lstStyle/>
          <a:p>
            <a:pPr algn="ctr"/>
            <a:r>
              <a:rPr lang="es-CO" sz="2800" dirty="0">
                <a:ln w="0"/>
                <a:solidFill>
                  <a:schemeClr val="tx1"/>
                </a:solidFill>
                <a:effectLst>
                  <a:outerShdw blurRad="38100" dist="19050" dir="2700000" algn="tl" rotWithShape="0">
                    <a:schemeClr val="dk1">
                      <a:alpha val="40000"/>
                    </a:schemeClr>
                  </a:outerShdw>
                </a:effectLst>
              </a:rPr>
              <a:t>Acceso a la Información </a:t>
            </a:r>
            <a:endParaRPr lang="es-CO" sz="2800" b="1" dirty="0">
              <a:ln/>
              <a:solidFill>
                <a:schemeClr val="accent3"/>
              </a:solidFill>
            </a:endParaRPr>
          </a:p>
        </p:txBody>
      </p:sp>
      <p:sp>
        <p:nvSpPr>
          <p:cNvPr id="14" name="Rectángulo 13">
            <a:extLst>
              <a:ext uri="{FF2B5EF4-FFF2-40B4-BE49-F238E27FC236}">
                <a16:creationId xmlns:a16="http://schemas.microsoft.com/office/drawing/2014/main" id="{06885C35-2F0F-4C89-997F-3580B880391A}"/>
              </a:ext>
            </a:extLst>
          </p:cNvPr>
          <p:cNvSpPr/>
          <p:nvPr/>
        </p:nvSpPr>
        <p:spPr>
          <a:xfrm>
            <a:off x="1447369" y="3081134"/>
            <a:ext cx="2430893" cy="769441"/>
          </a:xfrm>
          <a:prstGeom prst="rect">
            <a:avLst/>
          </a:prstGeom>
          <a:noFill/>
        </p:spPr>
        <p:txBody>
          <a:bodyPr wrap="square" lIns="91440" tIns="45720" rIns="91440" bIns="45720">
            <a:spAutoFit/>
            <a:scene3d>
              <a:camera prst="orthographicFront"/>
              <a:lightRig rig="soft" dir="t">
                <a:rot lat="0" lon="0" rev="15600000"/>
              </a:lightRig>
            </a:scene3d>
            <a:sp3d extrusionH="57150" prstMaterial="softEdge">
              <a:bevelT w="25400" h="38100"/>
            </a:sp3d>
          </a:bodyPr>
          <a:lstStyle/>
          <a:p>
            <a:pPr algn="ctr"/>
            <a:r>
              <a:rPr lang="es-ES" sz="4400" b="1" dirty="0">
                <a:ln/>
                <a:solidFill>
                  <a:schemeClr val="accent4"/>
                </a:solidFill>
              </a:rPr>
              <a:t>Pública</a:t>
            </a:r>
            <a:endParaRPr lang="es-ES" sz="4400" b="1" cap="none" spc="0" dirty="0">
              <a:ln/>
              <a:solidFill>
                <a:schemeClr val="accent4"/>
              </a:solidFill>
              <a:effectLst/>
            </a:endParaRPr>
          </a:p>
        </p:txBody>
      </p:sp>
      <p:sp>
        <p:nvSpPr>
          <p:cNvPr id="16" name="Onda 22">
            <a:extLst>
              <a:ext uri="{FF2B5EF4-FFF2-40B4-BE49-F238E27FC236}">
                <a16:creationId xmlns:a16="http://schemas.microsoft.com/office/drawing/2014/main" id="{2E7FE034-4528-4753-A5B4-0F01839B745C}"/>
              </a:ext>
            </a:extLst>
          </p:cNvPr>
          <p:cNvSpPr/>
          <p:nvPr/>
        </p:nvSpPr>
        <p:spPr>
          <a:xfrm>
            <a:off x="4120444" y="500306"/>
            <a:ext cx="7659225" cy="5161656"/>
          </a:xfrm>
          <a:prstGeom prst="wave">
            <a:avLst>
              <a:gd name="adj1" fmla="val 8803"/>
              <a:gd name="adj2" fmla="val 0"/>
            </a:avLst>
          </a:prstGeom>
          <a:effectLst>
            <a:softEdge rad="635000"/>
          </a:effectLst>
        </p:spPr>
        <p:style>
          <a:lnRef idx="2">
            <a:schemeClr val="accent2"/>
          </a:lnRef>
          <a:fillRef idx="1">
            <a:schemeClr val="lt1"/>
          </a:fillRef>
          <a:effectRef idx="0">
            <a:schemeClr val="accent2"/>
          </a:effectRef>
          <a:fontRef idx="minor">
            <a:schemeClr val="dk1"/>
          </a:fontRef>
        </p:style>
        <p:txBody>
          <a:bodyPr rtlCol="0" anchor="ctr"/>
          <a:lstStyle/>
          <a:p>
            <a:pPr algn="just"/>
            <a:r>
              <a:rPr lang="es-CO" sz="1400" dirty="0"/>
              <a:t>De conformidad con el Plan Anticorrupción y de Atención al Ciudadano establecido por la Unidad Administrativa Especial de Gestión de Restitución de Tierras Despojadas 2020 y de acuerdo con lo establecido en la Ley No 1712 de 2014, </a:t>
            </a:r>
            <a:r>
              <a:rPr lang="es-CO" sz="1400" i="1" dirty="0"/>
              <a:t>“Por medio de la cual se crea la Ley de Transparencia y del Derecho de Acceso a la Información Pública Nacional y se dictan otras disposiciones”</a:t>
            </a:r>
            <a:r>
              <a:rPr lang="es-CO" sz="1400" dirty="0"/>
              <a:t>, la entidad publica pone a disposición a través de su portal Web www.restituciondetierras.gov.co, un link de acceso al enlace </a:t>
            </a:r>
            <a:r>
              <a:rPr lang="es-CO" sz="1400" dirty="0">
                <a:hlinkClick r:id="rId3"/>
              </a:rPr>
              <a:t>https://www.restituciondetierras.gov.co/control-y-rendicion-de-cuentas</a:t>
            </a:r>
            <a:r>
              <a:rPr lang="es-CO" sz="1400" dirty="0"/>
              <a:t>, de Transparencia y Acceso a la Información Pública en donde la ciudadanía podrá consultar los temas de su interés.</a:t>
            </a:r>
          </a:p>
          <a:p>
            <a:pPr algn="just"/>
            <a:endParaRPr lang="es-CO" sz="1400" dirty="0"/>
          </a:p>
          <a:p>
            <a:pPr algn="just"/>
            <a:r>
              <a:rPr lang="es-CO" sz="1400" dirty="0"/>
              <a:t>Así mismo, dispone de un sistema de contacto y PQRSD </a:t>
            </a:r>
            <a:r>
              <a:rPr lang="es-CO" sz="1400" dirty="0">
                <a:hlinkClick r:id="rId4"/>
              </a:rPr>
              <a:t>https://www.restituciondetierras.gov.co/es/web/guest/pqrds</a:t>
            </a:r>
            <a:r>
              <a:rPr lang="es-CO" sz="1400" dirty="0"/>
              <a:t>, de Atención al Ciudadano, a través del cual la ciudadanía y grupos de interés pueden realizar sus solicitudes en materia de peticiones, quejas, reclamos, sugerencias o denuncias.</a:t>
            </a:r>
          </a:p>
          <a:p>
            <a:pPr algn="just"/>
            <a:endParaRPr lang="es-CO" sz="1400" dirty="0"/>
          </a:p>
          <a:p>
            <a:pPr algn="just"/>
            <a:r>
              <a:rPr lang="es-CO" sz="1400" dirty="0"/>
              <a:t>De acuerdo con el componente No. 5 </a:t>
            </a:r>
            <a:r>
              <a:rPr lang="es-CO" sz="1400" i="1" dirty="0"/>
              <a:t>“Transparencia”</a:t>
            </a:r>
            <a:r>
              <a:rPr lang="es-CO" sz="1400" dirty="0"/>
              <a:t>, del Plan Anticorrupción y de Atención al Ciudadano y de acuerdo con la actividad contemplada a efecto de “</a:t>
            </a:r>
            <a:r>
              <a:rPr lang="es-CO" sz="1400" i="1" dirty="0"/>
              <a:t>Elaborar informe de solicitudes de acceso a la información a través de pqrsd (peticiones, quejas, reclamos, sugerencias y denuncias), atendidas a través de los canales de atención”</a:t>
            </a:r>
            <a:r>
              <a:rPr lang="es-CO" sz="1400" dirty="0"/>
              <a:t>, del los datos arrojados por los canales de atención, durante el periodo comprendido del 1° de Septiembre  al 30 ° de Septiembre de 2020, se recibieron (</a:t>
            </a:r>
            <a:r>
              <a:rPr lang="es-CO" sz="1400" b="1" dirty="0"/>
              <a:t>2.311</a:t>
            </a:r>
            <a:r>
              <a:rPr lang="es-CO" sz="1400" dirty="0"/>
              <a:t>) solicitudes de acceso a la información pública asociadas a PQRSD.</a:t>
            </a:r>
          </a:p>
        </p:txBody>
      </p:sp>
    </p:spTree>
    <p:extLst>
      <p:ext uri="{BB962C8B-B14F-4D97-AF65-F5344CB8AC3E}">
        <p14:creationId xmlns:p14="http://schemas.microsoft.com/office/powerpoint/2010/main" val="185300699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5" name="Rectángulo 14">
            <a:extLst>
              <a:ext uri="{FF2B5EF4-FFF2-40B4-BE49-F238E27FC236}">
                <a16:creationId xmlns:a16="http://schemas.microsoft.com/office/drawing/2014/main" id="{03069B27-E626-4DDF-80E7-E1403A4F117E}"/>
              </a:ext>
            </a:extLst>
          </p:cNvPr>
          <p:cNvSpPr/>
          <p:nvPr/>
        </p:nvSpPr>
        <p:spPr>
          <a:xfrm>
            <a:off x="2040263" y="3104559"/>
            <a:ext cx="3099712" cy="45719"/>
          </a:xfrm>
          <a:prstGeom prst="rect">
            <a:avLst/>
          </a:prstGeom>
          <a:solidFill>
            <a:srgbClr val="663300"/>
          </a:solidFill>
          <a:ln>
            <a:solidFill>
              <a:srgbClr val="6633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CO"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6" name="CuadroTexto 15">
            <a:extLst>
              <a:ext uri="{FF2B5EF4-FFF2-40B4-BE49-F238E27FC236}">
                <a16:creationId xmlns:a16="http://schemas.microsoft.com/office/drawing/2014/main" id="{C36E0F9E-9CBD-43A7-81B5-38DF66C3125E}"/>
              </a:ext>
            </a:extLst>
          </p:cNvPr>
          <p:cNvSpPr txBox="1"/>
          <p:nvPr/>
        </p:nvSpPr>
        <p:spPr>
          <a:xfrm>
            <a:off x="2030010" y="3073820"/>
            <a:ext cx="3087267" cy="95410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CO" sz="2800" b="0" i="0" u="none" strike="noStrike" kern="1200" cap="none" spc="0" normalizeH="0" baseline="0" noProof="0" dirty="0">
                <a:ln>
                  <a:noFill/>
                </a:ln>
                <a:solidFill>
                  <a:prstClr val="black"/>
                </a:solidFill>
                <a:effectLst/>
                <a:uLnTx/>
                <a:uFillTx/>
                <a:latin typeface="Calibri" panose="020F0502020204030204"/>
                <a:ea typeface="+mn-ea"/>
                <a:cs typeface="+mn-cs"/>
              </a:rPr>
              <a:t>Recibidas por tipo de requerimiento</a:t>
            </a:r>
          </a:p>
        </p:txBody>
      </p:sp>
      <p:grpSp>
        <p:nvGrpSpPr>
          <p:cNvPr id="17" name="Grupo 16">
            <a:extLst>
              <a:ext uri="{FF2B5EF4-FFF2-40B4-BE49-F238E27FC236}">
                <a16:creationId xmlns:a16="http://schemas.microsoft.com/office/drawing/2014/main" id="{2D0813AE-70A1-449B-BAEF-F51AF3979C57}"/>
              </a:ext>
            </a:extLst>
          </p:cNvPr>
          <p:cNvGrpSpPr/>
          <p:nvPr/>
        </p:nvGrpSpPr>
        <p:grpSpPr>
          <a:xfrm>
            <a:off x="6113986" y="351982"/>
            <a:ext cx="5058274" cy="3288308"/>
            <a:chOff x="4090050" y="765693"/>
            <a:chExt cx="5058274" cy="3288308"/>
          </a:xfrm>
        </p:grpSpPr>
        <p:grpSp>
          <p:nvGrpSpPr>
            <p:cNvPr id="18" name="Grupo 17">
              <a:extLst>
                <a:ext uri="{FF2B5EF4-FFF2-40B4-BE49-F238E27FC236}">
                  <a16:creationId xmlns:a16="http://schemas.microsoft.com/office/drawing/2014/main" id="{577CA82D-DB5C-49DA-8083-C002E270C2D2}"/>
                </a:ext>
              </a:extLst>
            </p:cNvPr>
            <p:cNvGrpSpPr/>
            <p:nvPr/>
          </p:nvGrpSpPr>
          <p:grpSpPr>
            <a:xfrm>
              <a:off x="4090050" y="765693"/>
              <a:ext cx="5058274" cy="1991342"/>
              <a:chOff x="553981" y="1769518"/>
              <a:chExt cx="4114043" cy="1850809"/>
            </a:xfrm>
          </p:grpSpPr>
          <p:sp>
            <p:nvSpPr>
              <p:cNvPr id="21" name="Hexágono 20">
                <a:extLst>
                  <a:ext uri="{FF2B5EF4-FFF2-40B4-BE49-F238E27FC236}">
                    <a16:creationId xmlns:a16="http://schemas.microsoft.com/office/drawing/2014/main" id="{3860A4B3-C0D7-4F2B-99EF-736CC5C0F022}"/>
                  </a:ext>
                </a:extLst>
              </p:cNvPr>
              <p:cNvSpPr/>
              <p:nvPr/>
            </p:nvSpPr>
            <p:spPr>
              <a:xfrm>
                <a:off x="553981" y="2402376"/>
                <a:ext cx="1471082" cy="1205436"/>
              </a:xfrm>
              <a:prstGeom prst="hexagon">
                <a:avLst/>
              </a:prstGeom>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0">
                <a:schemeClr val="accent2"/>
              </a:lnRef>
              <a:fillRef idx="3">
                <a:schemeClr val="accent2"/>
              </a:fillRef>
              <a:effectRef idx="3">
                <a:schemeClr val="accent2"/>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MX" sz="1400" b="1"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Calibri" panose="020F0502020204030204"/>
                    <a:ea typeface="+mn-ea"/>
                    <a:cs typeface="+mn-cs"/>
                  </a:rPr>
                  <a:t>ORGANISMOS DE CONTROL Y OTROS</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CO" sz="1600" b="1"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Calibri" panose="020F0502020204030204"/>
                    <a:ea typeface="+mn-ea"/>
                    <a:cs typeface="+mn-cs"/>
                  </a:rPr>
                  <a:t>325</a:t>
                </a:r>
              </a:p>
            </p:txBody>
          </p:sp>
          <p:sp>
            <p:nvSpPr>
              <p:cNvPr id="23" name="Hexágono 22">
                <a:extLst>
                  <a:ext uri="{FF2B5EF4-FFF2-40B4-BE49-F238E27FC236}">
                    <a16:creationId xmlns:a16="http://schemas.microsoft.com/office/drawing/2014/main" id="{6D1ADFCE-3CB4-420A-9232-4EBA47946C44}"/>
                  </a:ext>
                </a:extLst>
              </p:cNvPr>
              <p:cNvSpPr/>
              <p:nvPr/>
            </p:nvSpPr>
            <p:spPr>
              <a:xfrm>
                <a:off x="3309488" y="2414891"/>
                <a:ext cx="1358536" cy="1205436"/>
              </a:xfrm>
              <a:prstGeom prst="hexagon">
                <a:avLst/>
              </a:prstGeom>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0">
                <a:schemeClr val="accent2"/>
              </a:lnRef>
              <a:fillRef idx="3">
                <a:schemeClr val="accent2"/>
              </a:fillRef>
              <a:effectRef idx="3">
                <a:schemeClr val="accent2"/>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CO" sz="1600" b="1" i="0" u="none" strike="noStrike" kern="1200" cap="none" spc="0" normalizeH="0" baseline="0" noProof="0" dirty="0">
                    <a:ln w="6600">
                      <a:solidFill>
                        <a:srgbClr val="ED7D31"/>
                      </a:solidFill>
                      <a:prstDash val="solid"/>
                    </a:ln>
                    <a:solidFill>
                      <a:srgbClr val="FFFFFF"/>
                    </a:solidFill>
                    <a:effectLst>
                      <a:outerShdw dist="38100" dir="2700000" algn="tl" rotWithShape="0">
                        <a:srgbClr val="ED7D31"/>
                      </a:outerShdw>
                    </a:effectLst>
                    <a:uLnTx/>
                    <a:uFillTx/>
                    <a:latin typeface="Calibri" panose="020F0502020204030204"/>
                    <a:ea typeface="+mn-ea"/>
                    <a:cs typeface="+mn-cs"/>
                  </a:rPr>
                  <a:t>QUEJA</a:t>
                </a:r>
                <a:br>
                  <a:rPr kumimoji="0" lang="es-CO" sz="1600" b="1" i="0" u="none" strike="noStrike" kern="1200" cap="none" spc="0" normalizeH="0" baseline="0" noProof="0" dirty="0">
                    <a:ln w="6600">
                      <a:solidFill>
                        <a:srgbClr val="ED7D31"/>
                      </a:solidFill>
                      <a:prstDash val="solid"/>
                    </a:ln>
                    <a:solidFill>
                      <a:srgbClr val="FFFFFF"/>
                    </a:solidFill>
                    <a:effectLst>
                      <a:outerShdw dist="38100" dir="2700000" algn="tl" rotWithShape="0">
                        <a:srgbClr val="ED7D31"/>
                      </a:outerShdw>
                    </a:effectLst>
                    <a:uLnTx/>
                    <a:uFillTx/>
                    <a:latin typeface="Calibri" panose="020F0502020204030204"/>
                    <a:ea typeface="+mn-ea"/>
                    <a:cs typeface="+mn-cs"/>
                  </a:rPr>
                </a:br>
                <a:r>
                  <a:rPr kumimoji="0" lang="es-CO" sz="1600" b="1" i="0" u="none" strike="noStrike" kern="1200" cap="none" spc="0" normalizeH="0" baseline="0" noProof="0" dirty="0">
                    <a:ln w="6600">
                      <a:solidFill>
                        <a:srgbClr val="ED7D31"/>
                      </a:solidFill>
                      <a:prstDash val="solid"/>
                    </a:ln>
                    <a:solidFill>
                      <a:srgbClr val="FFFFFF"/>
                    </a:solidFill>
                    <a:effectLst>
                      <a:outerShdw dist="38100" dir="2700000" algn="tl" rotWithShape="0">
                        <a:srgbClr val="ED7D31"/>
                      </a:outerShdw>
                    </a:effectLst>
                    <a:uLnTx/>
                    <a:uFillTx/>
                    <a:latin typeface="Calibri" panose="020F0502020204030204"/>
                    <a:ea typeface="+mn-ea"/>
                    <a:cs typeface="+mn-cs"/>
                  </a:rPr>
                  <a:t>1</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CO" sz="2000" b="1" i="0" u="none" strike="noStrike" kern="1200" cap="none" spc="0" normalizeH="0" baseline="0" noProof="0" dirty="0">
                  <a:ln w="6600">
                    <a:solidFill>
                      <a:srgbClr val="ED7D31"/>
                    </a:solidFill>
                    <a:prstDash val="solid"/>
                  </a:ln>
                  <a:solidFill>
                    <a:prstClr val="black"/>
                  </a:solidFill>
                  <a:effectLst>
                    <a:outerShdw dist="38100" dir="2700000" algn="tl" rotWithShape="0">
                      <a:srgbClr val="ED7D31"/>
                    </a:outerShdw>
                  </a:effectLst>
                  <a:uLnTx/>
                  <a:uFillTx/>
                  <a:latin typeface="Calibri" panose="020F0502020204030204"/>
                  <a:ea typeface="+mn-ea"/>
                  <a:cs typeface="+mn-cs"/>
                </a:endParaRPr>
              </a:p>
            </p:txBody>
          </p:sp>
          <p:sp>
            <p:nvSpPr>
              <p:cNvPr id="24" name="Hexágono 23">
                <a:extLst>
                  <a:ext uri="{FF2B5EF4-FFF2-40B4-BE49-F238E27FC236}">
                    <a16:creationId xmlns:a16="http://schemas.microsoft.com/office/drawing/2014/main" id="{9FF0E4C9-B184-4163-8367-E649388987DE}"/>
                  </a:ext>
                </a:extLst>
              </p:cNvPr>
              <p:cNvSpPr/>
              <p:nvPr/>
            </p:nvSpPr>
            <p:spPr>
              <a:xfrm>
                <a:off x="2009455" y="1769518"/>
                <a:ext cx="1358536" cy="1205436"/>
              </a:xfrm>
              <a:prstGeom prst="hexagon">
                <a:avLst/>
              </a:prstGeom>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0">
                <a:schemeClr val="accent1"/>
              </a:lnRef>
              <a:fillRef idx="3">
                <a:schemeClr val="accent1"/>
              </a:fillRef>
              <a:effectRef idx="3">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CO" sz="1600" b="1" i="0" u="none" strike="noStrike" kern="1200" cap="none" spc="0" normalizeH="0" baseline="0" noProof="0" dirty="0">
                    <a:ln w="10160">
                      <a:solidFill>
                        <a:srgbClr val="4472C4"/>
                      </a:solidFill>
                      <a:prstDash val="solid"/>
                    </a:ln>
                    <a:solidFill>
                      <a:srgbClr val="FFFFFF"/>
                    </a:solidFill>
                    <a:effectLst>
                      <a:outerShdw blurRad="38100" dist="22860" dir="5400000" algn="tl" rotWithShape="0">
                        <a:srgbClr val="000000">
                          <a:alpha val="30000"/>
                        </a:srgbClr>
                      </a:outerShdw>
                    </a:effectLst>
                    <a:uLnTx/>
                    <a:uFillTx/>
                    <a:latin typeface="Calibri" panose="020F0502020204030204"/>
                    <a:ea typeface="+mn-ea"/>
                    <a:cs typeface="+mn-cs"/>
                  </a:rPr>
                  <a:t>PETICIÓN</a:t>
                </a:r>
                <a:br>
                  <a:rPr kumimoji="0" lang="es-CO" sz="1600" b="1" i="0" u="none" strike="noStrike" kern="1200" cap="none" spc="0" normalizeH="0" baseline="0" noProof="0" dirty="0">
                    <a:ln w="10160">
                      <a:solidFill>
                        <a:srgbClr val="4472C4"/>
                      </a:solidFill>
                      <a:prstDash val="solid"/>
                    </a:ln>
                    <a:solidFill>
                      <a:srgbClr val="FFFFFF"/>
                    </a:solidFill>
                    <a:effectLst>
                      <a:outerShdw blurRad="38100" dist="22860" dir="5400000" algn="tl" rotWithShape="0">
                        <a:srgbClr val="000000">
                          <a:alpha val="30000"/>
                        </a:srgbClr>
                      </a:outerShdw>
                    </a:effectLst>
                    <a:uLnTx/>
                    <a:uFillTx/>
                    <a:latin typeface="Calibri" panose="020F0502020204030204"/>
                    <a:ea typeface="+mn-ea"/>
                    <a:cs typeface="+mn-cs"/>
                  </a:rPr>
                </a:br>
                <a:r>
                  <a:rPr kumimoji="0" lang="es-CO" sz="1600" b="1" i="0" u="none" strike="noStrike" kern="1200" cap="none" spc="0" normalizeH="0" baseline="0" noProof="0" dirty="0">
                    <a:ln w="10160">
                      <a:solidFill>
                        <a:srgbClr val="4472C4"/>
                      </a:solidFill>
                      <a:prstDash val="solid"/>
                    </a:ln>
                    <a:solidFill>
                      <a:srgbClr val="FFFFFF"/>
                    </a:solidFill>
                    <a:effectLst>
                      <a:outerShdw blurRad="38100" dist="22860" dir="5400000" algn="tl" rotWithShape="0">
                        <a:srgbClr val="000000">
                          <a:alpha val="30000"/>
                        </a:srgbClr>
                      </a:outerShdw>
                    </a:effectLst>
                    <a:uLnTx/>
                    <a:uFillTx/>
                    <a:latin typeface="Calibri" panose="020F0502020204030204"/>
                    <a:ea typeface="+mn-ea"/>
                    <a:cs typeface="+mn-cs"/>
                  </a:rPr>
                  <a:t>1979</a:t>
                </a:r>
              </a:p>
            </p:txBody>
          </p:sp>
        </p:grpSp>
        <p:sp>
          <p:nvSpPr>
            <p:cNvPr id="19" name="Conector 23">
              <a:extLst>
                <a:ext uri="{FF2B5EF4-FFF2-40B4-BE49-F238E27FC236}">
                  <a16:creationId xmlns:a16="http://schemas.microsoft.com/office/drawing/2014/main" id="{E1A06721-53D5-4567-B316-27513B9D1ABD}"/>
                </a:ext>
              </a:extLst>
            </p:cNvPr>
            <p:cNvSpPr/>
            <p:nvPr/>
          </p:nvSpPr>
          <p:spPr>
            <a:xfrm>
              <a:off x="5778026" y="2179227"/>
              <a:ext cx="1808716" cy="1874774"/>
            </a:xfrm>
            <a:prstGeom prst="flowChartConnector">
              <a:avLst/>
            </a:prstGeom>
            <a:solidFill>
              <a:schemeClr val="bg1">
                <a:lumMod val="85000"/>
              </a:schemeClr>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CO" sz="1600" b="1" i="0" u="none" strike="noStrike" kern="1200" cap="none" spc="0" normalizeH="0" baseline="0" noProof="0" dirty="0">
                  <a:ln>
                    <a:noFill/>
                  </a:ln>
                  <a:solidFill>
                    <a:prstClr val="black">
                      <a:lumMod val="85000"/>
                      <a:lumOff val="15000"/>
                    </a:prstClr>
                  </a:solidFill>
                  <a:effectLst>
                    <a:outerShdw blurRad="38100" dist="38100" dir="2700000" algn="tl">
                      <a:srgbClr val="000000">
                        <a:alpha val="43137"/>
                      </a:srgbClr>
                    </a:outerShdw>
                  </a:effectLst>
                  <a:uLnTx/>
                  <a:uFillTx/>
                  <a:latin typeface="Calibri" panose="020F0502020204030204"/>
                  <a:ea typeface="+mn-ea"/>
                  <a:cs typeface="+mn-cs"/>
                </a:rPr>
                <a:t>2.311 PQRS RECIBIDAS DURANTE EL MES SEPTIEMBRE 2020</a:t>
              </a:r>
            </a:p>
          </p:txBody>
        </p:sp>
      </p:grpSp>
      <p:grpSp>
        <p:nvGrpSpPr>
          <p:cNvPr id="25" name="Grupo 24">
            <a:extLst>
              <a:ext uri="{FF2B5EF4-FFF2-40B4-BE49-F238E27FC236}">
                <a16:creationId xmlns:a16="http://schemas.microsoft.com/office/drawing/2014/main" id="{784EBCE6-671E-4BFB-8F6B-4AACF092E497}"/>
              </a:ext>
            </a:extLst>
          </p:cNvPr>
          <p:cNvGrpSpPr/>
          <p:nvPr/>
        </p:nvGrpSpPr>
        <p:grpSpPr>
          <a:xfrm>
            <a:off x="1736195" y="4150087"/>
            <a:ext cx="4872445" cy="1618660"/>
            <a:chOff x="0" y="4520654"/>
            <a:chExt cx="4872445" cy="1618660"/>
          </a:xfrm>
        </p:grpSpPr>
        <p:sp>
          <p:nvSpPr>
            <p:cNvPr id="27" name="CuadroTexto 26">
              <a:extLst>
                <a:ext uri="{FF2B5EF4-FFF2-40B4-BE49-F238E27FC236}">
                  <a16:creationId xmlns:a16="http://schemas.microsoft.com/office/drawing/2014/main" id="{FB5BF0D5-F829-4BFE-9885-89F8742A7128}"/>
                </a:ext>
              </a:extLst>
            </p:cNvPr>
            <p:cNvSpPr txBox="1"/>
            <p:nvPr/>
          </p:nvSpPr>
          <p:spPr>
            <a:xfrm>
              <a:off x="1935929" y="4520654"/>
              <a:ext cx="1187840" cy="76944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CO" sz="1600" b="1" i="0" u="none" strike="noStrike" kern="1200" cap="none" spc="0" normalizeH="0" baseline="0" noProof="0" dirty="0">
                  <a:ln>
                    <a:noFill/>
                  </a:ln>
                  <a:solidFill>
                    <a:prstClr val="black"/>
                  </a:solidFill>
                  <a:effectLst/>
                  <a:uLnTx/>
                  <a:uFillTx/>
                  <a:latin typeface="Calibri" panose="020F0502020204030204"/>
                  <a:ea typeface="+mn-ea"/>
                  <a:cs typeface="+mn-cs"/>
                </a:rPr>
                <a:t>2.311</a:t>
              </a:r>
              <a:endParaRPr kumimoji="0" lang="es-CO" sz="1400" b="1"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CO" sz="1400" b="1" i="0" u="none" strike="noStrike" kern="1200" cap="none" spc="0" normalizeH="0" baseline="0" noProof="0" dirty="0">
                  <a:ln>
                    <a:noFill/>
                  </a:ln>
                  <a:solidFill>
                    <a:prstClr val="black"/>
                  </a:solidFill>
                  <a:effectLst/>
                  <a:uLnTx/>
                  <a:uFillTx/>
                  <a:latin typeface="Calibri" panose="020F0502020204030204"/>
                  <a:ea typeface="+mn-ea"/>
                  <a:cs typeface="+mn-cs"/>
                </a:rPr>
                <a:t>Septiembre  2020</a:t>
              </a:r>
            </a:p>
          </p:txBody>
        </p:sp>
        <p:sp>
          <p:nvSpPr>
            <p:cNvPr id="29" name="Conector fuera de página 30">
              <a:extLst>
                <a:ext uri="{FF2B5EF4-FFF2-40B4-BE49-F238E27FC236}">
                  <a16:creationId xmlns:a16="http://schemas.microsoft.com/office/drawing/2014/main" id="{1F7509A9-73B8-4D79-A755-A099B8968EC5}"/>
                </a:ext>
              </a:extLst>
            </p:cNvPr>
            <p:cNvSpPr/>
            <p:nvPr/>
          </p:nvSpPr>
          <p:spPr>
            <a:xfrm>
              <a:off x="3347689" y="4559897"/>
              <a:ext cx="203667" cy="482779"/>
            </a:xfrm>
            <a:prstGeom prst="flowChartOffpageConnector">
              <a:avLst/>
            </a:prstGeom>
            <a:solidFill>
              <a:schemeClr val="bg2">
                <a:lumMod val="90000"/>
              </a:schemeClr>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4"/>
            </a:lnRef>
            <a:fillRef idx="1">
              <a:schemeClr val="lt1"/>
            </a:fillRef>
            <a:effectRef idx="0">
              <a:schemeClr val="accent4"/>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CO"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0" name="Conector fuera de página 32">
              <a:extLst>
                <a:ext uri="{FF2B5EF4-FFF2-40B4-BE49-F238E27FC236}">
                  <a16:creationId xmlns:a16="http://schemas.microsoft.com/office/drawing/2014/main" id="{AEDE05E8-BA32-4EEA-B866-61BFC4A37513}"/>
                </a:ext>
              </a:extLst>
            </p:cNvPr>
            <p:cNvSpPr/>
            <p:nvPr/>
          </p:nvSpPr>
          <p:spPr>
            <a:xfrm>
              <a:off x="1282381" y="4547381"/>
              <a:ext cx="203667" cy="482779"/>
            </a:xfrm>
            <a:prstGeom prst="flowChartOffpageConnector">
              <a:avLst/>
            </a:prstGeom>
            <a:solidFill>
              <a:schemeClr val="bg2">
                <a:lumMod val="90000"/>
              </a:schemeClr>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4"/>
            </a:lnRef>
            <a:fillRef idx="1">
              <a:schemeClr val="lt1"/>
            </a:fillRef>
            <a:effectRef idx="0">
              <a:schemeClr val="accent4"/>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CO"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1" name="Conector fuera de página 33">
              <a:extLst>
                <a:ext uri="{FF2B5EF4-FFF2-40B4-BE49-F238E27FC236}">
                  <a16:creationId xmlns:a16="http://schemas.microsoft.com/office/drawing/2014/main" id="{EBF59F6A-737A-4339-9B67-43BF2987D6DF}"/>
                </a:ext>
              </a:extLst>
            </p:cNvPr>
            <p:cNvSpPr/>
            <p:nvPr/>
          </p:nvSpPr>
          <p:spPr>
            <a:xfrm rot="10800000">
              <a:off x="2329827" y="5656535"/>
              <a:ext cx="237385" cy="482779"/>
            </a:xfrm>
            <a:prstGeom prst="flowChartOffpageConnector">
              <a:avLst/>
            </a:prstGeom>
            <a:solidFill>
              <a:schemeClr val="bg2"/>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4"/>
            </a:lnRef>
            <a:fillRef idx="1">
              <a:schemeClr val="lt1"/>
            </a:fillRef>
            <a:effectRef idx="0">
              <a:schemeClr val="accent4"/>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CO"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nvGrpSpPr>
            <p:cNvPr id="32" name="Grupo 31">
              <a:extLst>
                <a:ext uri="{FF2B5EF4-FFF2-40B4-BE49-F238E27FC236}">
                  <a16:creationId xmlns:a16="http://schemas.microsoft.com/office/drawing/2014/main" id="{9A737F43-9DEF-4EC9-B315-98570135B4E2}"/>
                </a:ext>
              </a:extLst>
            </p:cNvPr>
            <p:cNvGrpSpPr/>
            <p:nvPr/>
          </p:nvGrpSpPr>
          <p:grpSpPr>
            <a:xfrm>
              <a:off x="0" y="5235087"/>
              <a:ext cx="4872445" cy="214004"/>
              <a:chOff x="0" y="5235087"/>
              <a:chExt cx="4872445" cy="214004"/>
            </a:xfrm>
          </p:grpSpPr>
          <p:grpSp>
            <p:nvGrpSpPr>
              <p:cNvPr id="33" name="Grupo 32">
                <a:extLst>
                  <a:ext uri="{FF2B5EF4-FFF2-40B4-BE49-F238E27FC236}">
                    <a16:creationId xmlns:a16="http://schemas.microsoft.com/office/drawing/2014/main" id="{8833AB14-2BCA-4EC7-B7A7-BC77C79F72FC}"/>
                  </a:ext>
                </a:extLst>
              </p:cNvPr>
              <p:cNvGrpSpPr/>
              <p:nvPr/>
            </p:nvGrpSpPr>
            <p:grpSpPr>
              <a:xfrm>
                <a:off x="0" y="5235087"/>
                <a:ext cx="4872445" cy="214004"/>
                <a:chOff x="4611189" y="5619845"/>
                <a:chExt cx="4872445" cy="214004"/>
              </a:xfrm>
            </p:grpSpPr>
            <p:sp>
              <p:nvSpPr>
                <p:cNvPr id="36" name="Menos 28">
                  <a:extLst>
                    <a:ext uri="{FF2B5EF4-FFF2-40B4-BE49-F238E27FC236}">
                      <a16:creationId xmlns:a16="http://schemas.microsoft.com/office/drawing/2014/main" id="{2127DB64-D868-4F62-B7F3-01146CAE7A73}"/>
                    </a:ext>
                  </a:extLst>
                </p:cNvPr>
                <p:cNvSpPr/>
                <p:nvPr/>
              </p:nvSpPr>
              <p:spPr>
                <a:xfrm>
                  <a:off x="4611189" y="5703990"/>
                  <a:ext cx="4872445" cy="45719"/>
                </a:xfrm>
                <a:prstGeom prst="mathMinus">
                  <a:avLst/>
                </a:prstGeom>
                <a:solidFill>
                  <a:schemeClr val="accent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CO" sz="1800" b="0" i="0" u="none" strike="noStrike" kern="1200" cap="none" spc="0" normalizeH="0" baseline="0" noProof="0">
                    <a:ln>
                      <a:solidFill>
                        <a:prstClr val="black">
                          <a:lumMod val="95000"/>
                          <a:lumOff val="5000"/>
                        </a:prstClr>
                      </a:solidFill>
                    </a:ln>
                    <a:solidFill>
                      <a:prstClr val="black">
                        <a:lumMod val="95000"/>
                        <a:lumOff val="5000"/>
                      </a:prstClr>
                    </a:solidFill>
                    <a:effectLst/>
                    <a:uLnTx/>
                    <a:uFillTx/>
                    <a:latin typeface="Calibri" panose="020F0502020204030204"/>
                    <a:ea typeface="+mn-ea"/>
                    <a:cs typeface="+mn-cs"/>
                  </a:endParaRPr>
                </a:p>
              </p:txBody>
            </p:sp>
            <p:sp>
              <p:nvSpPr>
                <p:cNvPr id="37" name="Conector 29">
                  <a:extLst>
                    <a:ext uri="{FF2B5EF4-FFF2-40B4-BE49-F238E27FC236}">
                      <a16:creationId xmlns:a16="http://schemas.microsoft.com/office/drawing/2014/main" id="{971CBD6F-6A68-4E24-998F-5B035CB89EB5}"/>
                    </a:ext>
                  </a:extLst>
                </p:cNvPr>
                <p:cNvSpPr/>
                <p:nvPr/>
              </p:nvSpPr>
              <p:spPr>
                <a:xfrm>
                  <a:off x="5869944" y="5619846"/>
                  <a:ext cx="193602" cy="214003"/>
                </a:xfrm>
                <a:prstGeom prst="flowChartConnector">
                  <a:avLst/>
                </a:prstGeom>
                <a:solidFill>
                  <a:schemeClr val="accent4">
                    <a:lumMod val="60000"/>
                    <a:lumOff val="40000"/>
                  </a:schemeClr>
                </a:solidFill>
                <a:ln>
                  <a:solidFill>
                    <a:schemeClr val="accent4">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CO"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8" name="Conector 35">
                  <a:extLst>
                    <a:ext uri="{FF2B5EF4-FFF2-40B4-BE49-F238E27FC236}">
                      <a16:creationId xmlns:a16="http://schemas.microsoft.com/office/drawing/2014/main" id="{3AE1AF6D-A530-4E63-958B-0AF7A0AA6C2E}"/>
                    </a:ext>
                  </a:extLst>
                </p:cNvPr>
                <p:cNvSpPr/>
                <p:nvPr/>
              </p:nvSpPr>
              <p:spPr>
                <a:xfrm>
                  <a:off x="6947436" y="5619846"/>
                  <a:ext cx="193602" cy="214003"/>
                </a:xfrm>
                <a:prstGeom prst="flowChartConnector">
                  <a:avLst/>
                </a:prstGeom>
                <a:solidFill>
                  <a:schemeClr val="accent2">
                    <a:lumMod val="75000"/>
                  </a:schemeClr>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CO"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9" name="Conector 36">
                  <a:extLst>
                    <a:ext uri="{FF2B5EF4-FFF2-40B4-BE49-F238E27FC236}">
                      <a16:creationId xmlns:a16="http://schemas.microsoft.com/office/drawing/2014/main" id="{6D9D1D25-0890-4BF3-8B74-1BC8236FB154}"/>
                    </a:ext>
                  </a:extLst>
                </p:cNvPr>
                <p:cNvSpPr/>
                <p:nvPr/>
              </p:nvSpPr>
              <p:spPr>
                <a:xfrm>
                  <a:off x="7983850" y="5619845"/>
                  <a:ext cx="193602" cy="214003"/>
                </a:xfrm>
                <a:prstGeom prst="flowChartConnector">
                  <a:avLst/>
                </a:prstGeom>
                <a:solidFill>
                  <a:srgbClr val="7030A0"/>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CO"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sp>
            <p:nvSpPr>
              <p:cNvPr id="34" name="Conector 41">
                <a:extLst>
                  <a:ext uri="{FF2B5EF4-FFF2-40B4-BE49-F238E27FC236}">
                    <a16:creationId xmlns:a16="http://schemas.microsoft.com/office/drawing/2014/main" id="{6F4CC87A-0BAE-4E18-B952-216FACA5D121}"/>
                  </a:ext>
                </a:extLst>
              </p:cNvPr>
              <p:cNvSpPr/>
              <p:nvPr/>
            </p:nvSpPr>
            <p:spPr>
              <a:xfrm>
                <a:off x="573281" y="5297836"/>
                <a:ext cx="110531" cy="96252"/>
              </a:xfrm>
              <a:prstGeom prst="flowChartConnector">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CO"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5" name="Conector 42">
                <a:extLst>
                  <a:ext uri="{FF2B5EF4-FFF2-40B4-BE49-F238E27FC236}">
                    <a16:creationId xmlns:a16="http://schemas.microsoft.com/office/drawing/2014/main" id="{FD01C3AA-CED1-43BB-B4F3-248D6E36796C}"/>
                  </a:ext>
                </a:extLst>
              </p:cNvPr>
              <p:cNvSpPr/>
              <p:nvPr/>
            </p:nvSpPr>
            <p:spPr>
              <a:xfrm>
                <a:off x="4213305" y="5293036"/>
                <a:ext cx="110531" cy="96252"/>
              </a:xfrm>
              <a:prstGeom prst="flowChartConnector">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CO"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grpSp>
      <p:sp>
        <p:nvSpPr>
          <p:cNvPr id="40" name="CuadroTexto 39">
            <a:extLst>
              <a:ext uri="{FF2B5EF4-FFF2-40B4-BE49-F238E27FC236}">
                <a16:creationId xmlns:a16="http://schemas.microsoft.com/office/drawing/2014/main" id="{AD83CEC4-2FBB-427C-AE20-84D80FE773CF}"/>
              </a:ext>
            </a:extLst>
          </p:cNvPr>
          <p:cNvSpPr txBox="1"/>
          <p:nvPr/>
        </p:nvSpPr>
        <p:spPr>
          <a:xfrm>
            <a:off x="2150750" y="1970864"/>
            <a:ext cx="3087267" cy="132343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CO" sz="8000" b="0" i="0" u="none" strike="noStrike" kern="1200" cap="none" spc="0" normalizeH="0" baseline="0" noProof="0" dirty="0">
                <a:ln>
                  <a:noFill/>
                </a:ln>
                <a:solidFill>
                  <a:prstClr val="black"/>
                </a:solidFill>
                <a:effectLst/>
                <a:uLnTx/>
                <a:uFillTx/>
                <a:latin typeface="Calibri" panose="020F0502020204030204"/>
                <a:ea typeface="+mn-ea"/>
                <a:cs typeface="+mn-cs"/>
              </a:rPr>
              <a:t>PQRSD</a:t>
            </a:r>
            <a:endParaRPr kumimoji="0" lang="es-CO" sz="2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41" name="Hexágono 40">
            <a:extLst>
              <a:ext uri="{FF2B5EF4-FFF2-40B4-BE49-F238E27FC236}">
                <a16:creationId xmlns:a16="http://schemas.microsoft.com/office/drawing/2014/main" id="{3563DC17-C7D0-4DAA-94D4-4E497E8F6B27}"/>
              </a:ext>
            </a:extLst>
          </p:cNvPr>
          <p:cNvSpPr/>
          <p:nvPr/>
        </p:nvSpPr>
        <p:spPr>
          <a:xfrm>
            <a:off x="6183174" y="2730962"/>
            <a:ext cx="1670339" cy="1296965"/>
          </a:xfrm>
          <a:prstGeom prst="hexagon">
            <a:avLst/>
          </a:prstGeom>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0">
            <a:schemeClr val="accent1"/>
          </a:lnRef>
          <a:fillRef idx="3">
            <a:schemeClr val="accent1"/>
          </a:fillRef>
          <a:effectRef idx="3">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CO" sz="1600" b="1" i="0" u="none" strike="noStrike" kern="1200" cap="none" spc="0" normalizeH="0" baseline="0" noProof="0" dirty="0">
                <a:ln w="10160">
                  <a:solidFill>
                    <a:srgbClr val="4472C4"/>
                  </a:solidFill>
                  <a:prstDash val="solid"/>
                </a:ln>
                <a:solidFill>
                  <a:prstClr val="black"/>
                </a:solidFill>
                <a:effectLst>
                  <a:outerShdw blurRad="38100" dist="22860" dir="5400000" algn="tl" rotWithShape="0">
                    <a:srgbClr val="000000">
                      <a:alpha val="30000"/>
                    </a:srgbClr>
                  </a:outerShdw>
                </a:effectLst>
                <a:uLnTx/>
                <a:uFillTx/>
                <a:latin typeface="Calibri" panose="020F0502020204030204"/>
                <a:ea typeface="+mn-ea"/>
                <a:cs typeface="+mn-cs"/>
              </a:rPr>
              <a:t>RECLAMO</a:t>
            </a:r>
            <a:br>
              <a:rPr kumimoji="0" lang="es-CO" sz="1600" b="1" i="0" u="none" strike="noStrike" kern="1200" cap="none" spc="0" normalizeH="0" baseline="0" noProof="0" dirty="0">
                <a:ln w="10160">
                  <a:solidFill>
                    <a:srgbClr val="4472C4"/>
                  </a:solidFill>
                  <a:prstDash val="solid"/>
                </a:ln>
                <a:solidFill>
                  <a:prstClr val="black"/>
                </a:solidFill>
                <a:effectLst>
                  <a:outerShdw blurRad="38100" dist="22860" dir="5400000" algn="tl" rotWithShape="0">
                    <a:srgbClr val="000000">
                      <a:alpha val="30000"/>
                    </a:srgbClr>
                  </a:outerShdw>
                </a:effectLst>
                <a:uLnTx/>
                <a:uFillTx/>
                <a:latin typeface="Calibri" panose="020F0502020204030204"/>
                <a:ea typeface="+mn-ea"/>
                <a:cs typeface="+mn-cs"/>
              </a:rPr>
            </a:br>
            <a:r>
              <a:rPr kumimoji="0" lang="es-CO" sz="1600" b="1" i="0" u="none" strike="noStrike" kern="1200" cap="none" spc="0" normalizeH="0" baseline="0" noProof="0" dirty="0">
                <a:ln w="10160">
                  <a:solidFill>
                    <a:srgbClr val="4472C4"/>
                  </a:solidFill>
                  <a:prstDash val="solid"/>
                </a:ln>
                <a:solidFill>
                  <a:prstClr val="black"/>
                </a:solidFill>
                <a:effectLst>
                  <a:outerShdw blurRad="38100" dist="22860" dir="5400000" algn="tl" rotWithShape="0">
                    <a:srgbClr val="000000">
                      <a:alpha val="30000"/>
                    </a:srgbClr>
                  </a:outerShdw>
                </a:effectLst>
                <a:uLnTx/>
                <a:uFillTx/>
                <a:latin typeface="Calibri" panose="020F0502020204030204"/>
                <a:ea typeface="+mn-ea"/>
                <a:cs typeface="+mn-cs"/>
              </a:rPr>
              <a:t>4</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CO" sz="1600" b="1" i="0" u="none" strike="noStrike" kern="1200" cap="none" spc="0" normalizeH="0" baseline="0" noProof="0" dirty="0">
              <a:ln w="10160">
                <a:solidFill>
                  <a:srgbClr val="4472C4"/>
                </a:solidFill>
                <a:prstDash val="solid"/>
              </a:ln>
              <a:solidFill>
                <a:prstClr val="black"/>
              </a:solidFill>
              <a:effectLst>
                <a:outerShdw blurRad="38100" dist="22860" dir="5400000" algn="tl" rotWithShape="0">
                  <a:srgbClr val="000000">
                    <a:alpha val="30000"/>
                  </a:srgbClr>
                </a:outerShdw>
              </a:effectLst>
              <a:uLnTx/>
              <a:uFillTx/>
              <a:latin typeface="Calibri" panose="020F0502020204030204"/>
              <a:ea typeface="+mn-ea"/>
              <a:cs typeface="+mn-cs"/>
            </a:endParaRPr>
          </a:p>
        </p:txBody>
      </p:sp>
      <p:sp>
        <p:nvSpPr>
          <p:cNvPr id="42" name="CuadroTexto 41">
            <a:extLst>
              <a:ext uri="{FF2B5EF4-FFF2-40B4-BE49-F238E27FC236}">
                <a16:creationId xmlns:a16="http://schemas.microsoft.com/office/drawing/2014/main" id="{CB4B96D6-3CB3-4405-8BA1-74AA25140C4A}"/>
              </a:ext>
            </a:extLst>
          </p:cNvPr>
          <p:cNvSpPr txBox="1"/>
          <p:nvPr/>
        </p:nvSpPr>
        <p:spPr>
          <a:xfrm>
            <a:off x="3438261" y="1603823"/>
            <a:ext cx="770708" cy="70788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CO" sz="4000" b="1" i="0" u="none" strike="noStrike" kern="1200" cap="none" spc="50" normalizeH="0" baseline="0" noProof="0" dirty="0">
                <a:ln w="0"/>
                <a:solidFill>
                  <a:prstClr val="black"/>
                </a:solidFill>
                <a:effectLst>
                  <a:innerShdw blurRad="63500" dist="50800" dir="13500000">
                    <a:srgbClr val="000000">
                      <a:alpha val="50000"/>
                    </a:srgbClr>
                  </a:innerShdw>
                </a:effectLst>
                <a:uLnTx/>
                <a:uFillTx/>
                <a:latin typeface="Calibri" panose="020F0502020204030204"/>
                <a:ea typeface="+mn-ea"/>
                <a:cs typeface="+mn-cs"/>
              </a:rPr>
              <a:t>3</a:t>
            </a:r>
            <a:endParaRPr kumimoji="0" lang="es-CO" sz="40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43" name="Hexágono 42">
            <a:extLst>
              <a:ext uri="{FF2B5EF4-FFF2-40B4-BE49-F238E27FC236}">
                <a16:creationId xmlns:a16="http://schemas.microsoft.com/office/drawing/2014/main" id="{017EEEBE-55F1-4F1E-BC9E-326AAC9778EA}"/>
              </a:ext>
            </a:extLst>
          </p:cNvPr>
          <p:cNvSpPr/>
          <p:nvPr/>
        </p:nvSpPr>
        <p:spPr>
          <a:xfrm>
            <a:off x="9501921" y="2627456"/>
            <a:ext cx="1670339" cy="1296965"/>
          </a:xfrm>
          <a:prstGeom prst="hexagon">
            <a:avLst/>
          </a:prstGeom>
          <a:solidFill>
            <a:schemeClr val="accent5">
              <a:lumMod val="40000"/>
              <a:lumOff val="60000"/>
            </a:schemeClr>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0">
            <a:schemeClr val="accent1"/>
          </a:lnRef>
          <a:fillRef idx="3">
            <a:schemeClr val="accent1"/>
          </a:fillRef>
          <a:effectRef idx="3">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CO" sz="1400" b="1" i="0" u="none" strike="noStrike" kern="1200" cap="none" spc="0" normalizeH="0" baseline="0" noProof="0" dirty="0">
                <a:ln w="10160">
                  <a:solidFill>
                    <a:srgbClr val="4472C4"/>
                  </a:solidFill>
                  <a:prstDash val="solid"/>
                </a:ln>
                <a:solidFill>
                  <a:prstClr val="black"/>
                </a:solidFill>
                <a:effectLst>
                  <a:outerShdw blurRad="38100" dist="22860" dir="5400000" algn="tl" rotWithShape="0">
                    <a:srgbClr val="000000">
                      <a:alpha val="30000"/>
                    </a:srgbClr>
                  </a:outerShdw>
                </a:effectLst>
                <a:uLnTx/>
                <a:uFillTx/>
                <a:latin typeface="Calibri" panose="020F0502020204030204"/>
                <a:ea typeface="+mn-ea"/>
                <a:cs typeface="+mn-cs"/>
              </a:rPr>
              <a:t>DENUNCIA</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CO" sz="1600" b="1" i="0" u="none" strike="noStrike" kern="1200" cap="none" spc="0" normalizeH="0" baseline="0" noProof="0" dirty="0">
                <a:ln w="10160">
                  <a:solidFill>
                    <a:srgbClr val="4472C4"/>
                  </a:solidFill>
                  <a:prstDash val="solid"/>
                </a:ln>
                <a:solidFill>
                  <a:prstClr val="black"/>
                </a:solidFill>
                <a:effectLst>
                  <a:outerShdw blurRad="38100" dist="22860" dir="5400000" algn="tl" rotWithShape="0">
                    <a:srgbClr val="000000">
                      <a:alpha val="30000"/>
                    </a:srgbClr>
                  </a:outerShdw>
                </a:effectLst>
                <a:uLnTx/>
                <a:uFillTx/>
                <a:latin typeface="Calibri" panose="020F0502020204030204"/>
                <a:ea typeface="+mn-ea"/>
                <a:cs typeface="+mn-cs"/>
              </a:rPr>
              <a:t>2</a:t>
            </a:r>
          </a:p>
        </p:txBody>
      </p:sp>
      <p:sp>
        <p:nvSpPr>
          <p:cNvPr id="44" name="Hexágono 43">
            <a:extLst>
              <a:ext uri="{FF2B5EF4-FFF2-40B4-BE49-F238E27FC236}">
                <a16:creationId xmlns:a16="http://schemas.microsoft.com/office/drawing/2014/main" id="{9C4FE56F-2550-4A3D-A670-E997FF700F00}"/>
              </a:ext>
            </a:extLst>
          </p:cNvPr>
          <p:cNvSpPr/>
          <p:nvPr/>
        </p:nvSpPr>
        <p:spPr>
          <a:xfrm>
            <a:off x="7965792" y="3769720"/>
            <a:ext cx="1670339" cy="1296965"/>
          </a:xfrm>
          <a:prstGeom prst="hexagon">
            <a:avLst/>
          </a:prstGeom>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0">
            <a:schemeClr val="accent2"/>
          </a:lnRef>
          <a:fillRef idx="3">
            <a:schemeClr val="accent2"/>
          </a:fillRef>
          <a:effectRef idx="3">
            <a:schemeClr val="accent2"/>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CO" sz="1600" b="1" i="0" u="none" strike="noStrike" kern="1200" cap="none" spc="0" normalizeH="0" baseline="0" noProof="0" dirty="0">
                <a:ln w="6600">
                  <a:solidFill>
                    <a:srgbClr val="ED7D31"/>
                  </a:solidFill>
                  <a:prstDash val="solid"/>
                </a:ln>
                <a:solidFill>
                  <a:srgbClr val="FFFFFF"/>
                </a:solidFill>
                <a:effectLst>
                  <a:outerShdw dist="38100" dir="2700000" algn="tl" rotWithShape="0">
                    <a:srgbClr val="ED7D31"/>
                  </a:outerShdw>
                </a:effectLst>
                <a:uLnTx/>
                <a:uFillTx/>
                <a:latin typeface="Calibri" panose="020F0502020204030204"/>
                <a:ea typeface="+mn-ea"/>
                <a:cs typeface="+mn-cs"/>
              </a:rPr>
              <a:t>SUGERENCIA</a:t>
            </a:r>
            <a:br>
              <a:rPr kumimoji="0" lang="es-CO" sz="1600" b="1" i="0" u="none" strike="noStrike" kern="1200" cap="none" spc="0" normalizeH="0" baseline="0" noProof="0" dirty="0">
                <a:ln w="6600">
                  <a:solidFill>
                    <a:srgbClr val="ED7D31"/>
                  </a:solidFill>
                  <a:prstDash val="solid"/>
                </a:ln>
                <a:solidFill>
                  <a:srgbClr val="FFFFFF"/>
                </a:solidFill>
                <a:effectLst>
                  <a:outerShdw dist="38100" dir="2700000" algn="tl" rotWithShape="0">
                    <a:srgbClr val="ED7D31"/>
                  </a:outerShdw>
                </a:effectLst>
                <a:uLnTx/>
                <a:uFillTx/>
                <a:latin typeface="Calibri" panose="020F0502020204030204"/>
                <a:ea typeface="+mn-ea"/>
                <a:cs typeface="+mn-cs"/>
              </a:rPr>
            </a:br>
            <a:r>
              <a:rPr kumimoji="0" lang="es-CO" sz="1600" b="1" i="0" u="none" strike="noStrike" kern="1200" cap="none" spc="0" normalizeH="0" baseline="0" noProof="0" dirty="0">
                <a:ln w="6600">
                  <a:solidFill>
                    <a:srgbClr val="ED7D31"/>
                  </a:solidFill>
                  <a:prstDash val="solid"/>
                </a:ln>
                <a:solidFill>
                  <a:srgbClr val="FFFFFF"/>
                </a:solidFill>
                <a:effectLst>
                  <a:outerShdw dist="38100" dir="2700000" algn="tl" rotWithShape="0">
                    <a:srgbClr val="ED7D31"/>
                  </a:outerShdw>
                </a:effectLst>
                <a:uLnTx/>
                <a:uFillTx/>
                <a:latin typeface="Calibri" panose="020F0502020204030204"/>
                <a:ea typeface="+mn-ea"/>
                <a:cs typeface="+mn-cs"/>
              </a:rPr>
              <a:t>0</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CO" sz="2000" b="1" i="0" u="none" strike="noStrike" kern="1200" cap="none" spc="0" normalizeH="0" baseline="0" noProof="0" dirty="0">
              <a:ln w="6600">
                <a:solidFill>
                  <a:srgbClr val="ED7D31"/>
                </a:solidFill>
                <a:prstDash val="solid"/>
              </a:ln>
              <a:solidFill>
                <a:prstClr val="black"/>
              </a:solidFill>
              <a:effectLst>
                <a:outerShdw dist="38100" dir="2700000" algn="tl" rotWithShape="0">
                  <a:srgbClr val="ED7D31"/>
                </a:outerShdw>
              </a:effectLst>
              <a:uLnTx/>
              <a:uFillTx/>
              <a:latin typeface="Calibri" panose="020F0502020204030204"/>
              <a:ea typeface="+mn-ea"/>
              <a:cs typeface="+mn-cs"/>
            </a:endParaRPr>
          </a:p>
        </p:txBody>
      </p:sp>
    </p:spTree>
    <p:extLst>
      <p:ext uri="{BB962C8B-B14F-4D97-AF65-F5344CB8AC3E}">
        <p14:creationId xmlns:p14="http://schemas.microsoft.com/office/powerpoint/2010/main" val="148063307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5" name="Rectángulo 34">
            <a:extLst>
              <a:ext uri="{FF2B5EF4-FFF2-40B4-BE49-F238E27FC236}">
                <a16:creationId xmlns:a16="http://schemas.microsoft.com/office/drawing/2014/main" id="{03B1040C-1D52-4A24-AF4F-0B0D14344E9B}"/>
              </a:ext>
            </a:extLst>
          </p:cNvPr>
          <p:cNvSpPr/>
          <p:nvPr/>
        </p:nvSpPr>
        <p:spPr>
          <a:xfrm>
            <a:off x="883232" y="1681802"/>
            <a:ext cx="2638484" cy="45719"/>
          </a:xfrm>
          <a:prstGeom prst="rect">
            <a:avLst/>
          </a:prstGeom>
          <a:solidFill>
            <a:srgbClr val="663300"/>
          </a:solidFill>
          <a:ln>
            <a:solidFill>
              <a:srgbClr val="6633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36" name="CuadroTexto 35">
            <a:extLst>
              <a:ext uri="{FF2B5EF4-FFF2-40B4-BE49-F238E27FC236}">
                <a16:creationId xmlns:a16="http://schemas.microsoft.com/office/drawing/2014/main" id="{87706389-2223-44D6-A63A-CE90DE52734F}"/>
              </a:ext>
            </a:extLst>
          </p:cNvPr>
          <p:cNvSpPr txBox="1"/>
          <p:nvPr/>
        </p:nvSpPr>
        <p:spPr>
          <a:xfrm>
            <a:off x="755047" y="1741376"/>
            <a:ext cx="3087267" cy="954107"/>
          </a:xfrm>
          <a:prstGeom prst="rect">
            <a:avLst/>
          </a:prstGeom>
          <a:noFill/>
        </p:spPr>
        <p:txBody>
          <a:bodyPr wrap="square" rtlCol="0">
            <a:spAutoFit/>
          </a:bodyPr>
          <a:lstStyle/>
          <a:p>
            <a:pPr algn="ctr"/>
            <a:r>
              <a:rPr lang="es-CO" sz="2800" dirty="0"/>
              <a:t>Peticiones negadas Decreto 103</a:t>
            </a:r>
          </a:p>
        </p:txBody>
      </p:sp>
      <p:sp>
        <p:nvSpPr>
          <p:cNvPr id="37" name="CuadroTexto 36">
            <a:extLst>
              <a:ext uri="{FF2B5EF4-FFF2-40B4-BE49-F238E27FC236}">
                <a16:creationId xmlns:a16="http://schemas.microsoft.com/office/drawing/2014/main" id="{C2BECD45-8A2D-4C60-B2C1-AE57F1FA3BC8}"/>
              </a:ext>
            </a:extLst>
          </p:cNvPr>
          <p:cNvSpPr txBox="1"/>
          <p:nvPr/>
        </p:nvSpPr>
        <p:spPr>
          <a:xfrm>
            <a:off x="663393" y="494196"/>
            <a:ext cx="3711904" cy="1323439"/>
          </a:xfrm>
          <a:prstGeom prst="rect">
            <a:avLst/>
          </a:prstGeom>
          <a:noFill/>
        </p:spPr>
        <p:txBody>
          <a:bodyPr wrap="square" rtlCol="0">
            <a:spAutoFit/>
          </a:bodyPr>
          <a:lstStyle/>
          <a:p>
            <a:r>
              <a:rPr lang="es-CO" sz="8000" dirty="0"/>
              <a:t>PQRSD</a:t>
            </a:r>
            <a:endParaRPr lang="es-CO" sz="2800" dirty="0"/>
          </a:p>
        </p:txBody>
      </p:sp>
      <p:sp>
        <p:nvSpPr>
          <p:cNvPr id="40" name="Llamada ovalada 41">
            <a:extLst>
              <a:ext uri="{FF2B5EF4-FFF2-40B4-BE49-F238E27FC236}">
                <a16:creationId xmlns:a16="http://schemas.microsoft.com/office/drawing/2014/main" id="{1F2D0F42-ED65-4778-AAEE-5AB21F8E03B3}"/>
              </a:ext>
            </a:extLst>
          </p:cNvPr>
          <p:cNvSpPr/>
          <p:nvPr/>
        </p:nvSpPr>
        <p:spPr>
          <a:xfrm>
            <a:off x="5599289" y="3814423"/>
            <a:ext cx="2592696" cy="2064466"/>
          </a:xfrm>
          <a:prstGeom prst="wedgeEllipseCallout">
            <a:avLst>
              <a:gd name="adj1" fmla="val 60417"/>
              <a:gd name="adj2" fmla="val -54238"/>
            </a:avLst>
          </a:prstGeom>
          <a:solidFill>
            <a:srgbClr val="92D050"/>
          </a:solidFill>
          <a:ln>
            <a:noFill/>
          </a:ln>
          <a:effectLst>
            <a:outerShdw blurRad="76200" dir="13500000" sy="23000" kx="1200000" algn="br" rotWithShape="0">
              <a:prstClr val="black">
                <a:alpha val="20000"/>
              </a:prstClr>
            </a:outerShdw>
          </a:effectLst>
          <a:scene3d>
            <a:camera prst="orthographicFront">
              <a:rot lat="0" lon="0" rev="0"/>
            </a:camera>
            <a:lightRig rig="balanced" dir="t">
              <a:rot lat="0" lon="0" rev="8700000"/>
            </a:lightRig>
          </a:scene3d>
          <a:sp3d>
            <a:bevelT w="190500" h="38100"/>
          </a:sp3d>
        </p:spPr>
        <p:style>
          <a:lnRef idx="2">
            <a:schemeClr val="accent4"/>
          </a:lnRef>
          <a:fillRef idx="1">
            <a:schemeClr val="lt1"/>
          </a:fillRef>
          <a:effectRef idx="0">
            <a:schemeClr val="accent4"/>
          </a:effectRef>
          <a:fontRef idx="minor">
            <a:schemeClr val="dk1"/>
          </a:fontRef>
        </p:style>
        <p:txBody>
          <a:bodyPr rtlCol="0" anchor="ctr"/>
          <a:lstStyle/>
          <a:p>
            <a:pPr algn="ctr"/>
            <a:endParaRPr lang="es-CO"/>
          </a:p>
        </p:txBody>
      </p:sp>
      <p:sp>
        <p:nvSpPr>
          <p:cNvPr id="41" name="CuadroTexto 40">
            <a:extLst>
              <a:ext uri="{FF2B5EF4-FFF2-40B4-BE49-F238E27FC236}">
                <a16:creationId xmlns:a16="http://schemas.microsoft.com/office/drawing/2014/main" id="{4C040EF1-EDC3-4996-8A5C-8439D1FC9603}"/>
              </a:ext>
            </a:extLst>
          </p:cNvPr>
          <p:cNvSpPr txBox="1"/>
          <p:nvPr/>
        </p:nvSpPr>
        <p:spPr>
          <a:xfrm>
            <a:off x="5868183" y="4056039"/>
            <a:ext cx="2054908" cy="1338828"/>
          </a:xfrm>
          <a:prstGeom prst="rect">
            <a:avLst/>
          </a:prstGeom>
          <a:noFill/>
        </p:spPr>
        <p:txBody>
          <a:bodyPr wrap="square" rtlCol="0">
            <a:spAutoFit/>
          </a:bodyPr>
          <a:lstStyle/>
          <a:p>
            <a:pPr algn="ctr"/>
            <a:r>
              <a:rPr lang="es-CO" sz="1300" i="1" dirty="0"/>
              <a:t>En comparación con las PQRSD recibidas en el mes de Septiembre de 2020 de las  (886 PQRS cerradas) </a:t>
            </a:r>
            <a:r>
              <a:rPr lang="es-CO" sz="1400" dirty="0"/>
              <a:t>se negó el 0,6 % del acceso a la información</a:t>
            </a:r>
            <a:r>
              <a:rPr lang="es-CO" sz="1300" i="1" dirty="0"/>
              <a:t> </a:t>
            </a:r>
          </a:p>
        </p:txBody>
      </p:sp>
      <p:pic>
        <p:nvPicPr>
          <p:cNvPr id="2" name="Imagen 1">
            <a:extLst>
              <a:ext uri="{FF2B5EF4-FFF2-40B4-BE49-F238E27FC236}">
                <a16:creationId xmlns:a16="http://schemas.microsoft.com/office/drawing/2014/main" id="{85B23E5E-4DC2-4775-9AD4-C64485605469}"/>
              </a:ext>
            </a:extLst>
          </p:cNvPr>
          <p:cNvPicPr>
            <a:picLocks noChangeAspect="1"/>
          </p:cNvPicPr>
          <p:nvPr/>
        </p:nvPicPr>
        <p:blipFill>
          <a:blip r:embed="rId3"/>
          <a:stretch>
            <a:fillRect/>
          </a:stretch>
        </p:blipFill>
        <p:spPr>
          <a:xfrm>
            <a:off x="4760308" y="574770"/>
            <a:ext cx="5396566" cy="2755631"/>
          </a:xfrm>
          <a:prstGeom prst="rect">
            <a:avLst/>
          </a:prstGeom>
        </p:spPr>
      </p:pic>
    </p:spTree>
    <p:extLst>
      <p:ext uri="{BB962C8B-B14F-4D97-AF65-F5344CB8AC3E}">
        <p14:creationId xmlns:p14="http://schemas.microsoft.com/office/powerpoint/2010/main" val="211693368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2" name="CuadroTexto 11"/>
          <p:cNvSpPr txBox="1"/>
          <p:nvPr/>
        </p:nvSpPr>
        <p:spPr>
          <a:xfrm>
            <a:off x="11860696" y="86139"/>
            <a:ext cx="331304" cy="215444"/>
          </a:xfrm>
          <a:prstGeom prst="rect">
            <a:avLst/>
          </a:prstGeom>
          <a:noFill/>
        </p:spPr>
        <p:txBody>
          <a:bodyPr wrap="square" rtlCol="0">
            <a:spAutoFit/>
          </a:bodyPr>
          <a:lstStyle/>
          <a:p>
            <a:pPr marL="171450" marR="0" lvl="0" indent="-171450" algn="ctr" defTabSz="914400" rtl="0" eaLnBrk="1" fontAlgn="auto" latinLnBrk="0" hangingPunct="1">
              <a:lnSpc>
                <a:spcPct val="100000"/>
              </a:lnSpc>
              <a:spcBef>
                <a:spcPts val="0"/>
              </a:spcBef>
              <a:spcAft>
                <a:spcPts val="0"/>
              </a:spcAft>
              <a:buClrTx/>
              <a:buSzTx/>
              <a:buFont typeface="Arial" charset="0"/>
              <a:buNone/>
              <a:tabLst/>
              <a:defRPr/>
            </a:pPr>
            <a:r>
              <a:rPr kumimoji="0" lang="es-ES_tradnl" sz="800" b="0" i="0" u="none" strike="noStrike" kern="1200" cap="none" spc="0" normalizeH="0" baseline="0" noProof="0" dirty="0">
                <a:ln>
                  <a:noFill/>
                </a:ln>
                <a:solidFill>
                  <a:prstClr val="black"/>
                </a:solidFill>
                <a:effectLst/>
                <a:uLnTx/>
                <a:uFillTx/>
                <a:latin typeface="Work Sans Light" charset="0"/>
                <a:ea typeface="Work Sans Light" charset="0"/>
                <a:cs typeface="Work Sans Light" charset="0"/>
              </a:rPr>
              <a:t>4.</a:t>
            </a:r>
          </a:p>
        </p:txBody>
      </p:sp>
      <p:pic>
        <p:nvPicPr>
          <p:cNvPr id="7" name="Imagen 6">
            <a:extLst>
              <a:ext uri="{FF2B5EF4-FFF2-40B4-BE49-F238E27FC236}">
                <a16:creationId xmlns:a16="http://schemas.microsoft.com/office/drawing/2014/main" id="{2FCA62C8-3EAB-46F6-8ED5-B8DB78CBF286}"/>
              </a:ext>
            </a:extLst>
          </p:cNvPr>
          <p:cNvPicPr>
            <a:picLocks noChangeAspect="1"/>
          </p:cNvPicPr>
          <p:nvPr/>
        </p:nvPicPr>
        <p:blipFill>
          <a:blip r:embed="rId3"/>
          <a:stretch>
            <a:fillRect/>
          </a:stretch>
        </p:blipFill>
        <p:spPr>
          <a:xfrm>
            <a:off x="135467" y="-139557"/>
            <a:ext cx="12192001" cy="6133619"/>
          </a:xfrm>
          <a:prstGeom prst="rect">
            <a:avLst/>
          </a:prstGeom>
        </p:spPr>
      </p:pic>
      <p:sp>
        <p:nvSpPr>
          <p:cNvPr id="8" name="Cheurón 39">
            <a:extLst>
              <a:ext uri="{FF2B5EF4-FFF2-40B4-BE49-F238E27FC236}">
                <a16:creationId xmlns:a16="http://schemas.microsoft.com/office/drawing/2014/main" id="{BD834D83-B98C-48F9-B1B7-CA27B6843E29}"/>
              </a:ext>
            </a:extLst>
          </p:cNvPr>
          <p:cNvSpPr/>
          <p:nvPr/>
        </p:nvSpPr>
        <p:spPr>
          <a:xfrm>
            <a:off x="2621680" y="589313"/>
            <a:ext cx="3474319" cy="2445818"/>
          </a:xfrm>
          <a:prstGeom prst="chevron">
            <a:avLst>
              <a:gd name="adj" fmla="val 0"/>
            </a:avLst>
          </a:prstGeom>
          <a:solidFill>
            <a:schemeClr val="accent6">
              <a:lumMod val="20000"/>
              <a:lumOff val="80000"/>
            </a:schemeClr>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3">
            <a:schemeClr val="lt1"/>
          </a:lnRef>
          <a:fillRef idx="1">
            <a:schemeClr val="accent2"/>
          </a:fillRef>
          <a:effectRef idx="1">
            <a:schemeClr val="accent2"/>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CO" sz="1400" b="1" i="0" u="none" strike="noStrike" kern="1200" cap="none" spc="0" normalizeH="0" baseline="0" noProof="0" dirty="0">
                <a:ln>
                  <a:noFill/>
                </a:ln>
                <a:solidFill>
                  <a:srgbClr val="44546A"/>
                </a:solidFill>
                <a:effectLst/>
                <a:uLnTx/>
                <a:uFillTx/>
                <a:latin typeface="Calibri" panose="020F0502020204030204"/>
                <a:ea typeface="+mn-ea"/>
                <a:cs typeface="+mn-cs"/>
              </a:rPr>
              <a:t>De conformidad con el Título IV, Capítulo IV “</a:t>
            </a:r>
            <a:r>
              <a:rPr kumimoji="0" lang="es-CO" sz="1400" b="1" i="1" u="none" strike="noStrike" kern="1200" cap="none" spc="0" normalizeH="0" baseline="0" noProof="0" dirty="0">
                <a:ln>
                  <a:noFill/>
                </a:ln>
                <a:solidFill>
                  <a:srgbClr val="44546A"/>
                </a:solidFill>
                <a:effectLst/>
                <a:uLnTx/>
                <a:uFillTx/>
                <a:latin typeface="Calibri" panose="020F0502020204030204"/>
                <a:ea typeface="+mn-ea"/>
                <a:cs typeface="+mn-cs"/>
              </a:rPr>
              <a:t>Denegación o rechazo del Derecho de Acceso a la Información Pública por Clasificación o Reserva” del </a:t>
            </a:r>
            <a:r>
              <a:rPr kumimoji="0" lang="es-CO" sz="1400" b="1" i="0" u="none" strike="noStrike" kern="1200" cap="none" spc="0" normalizeH="0" baseline="0" noProof="0" dirty="0">
                <a:ln>
                  <a:noFill/>
                </a:ln>
                <a:solidFill>
                  <a:srgbClr val="44546A"/>
                </a:solidFill>
                <a:effectLst/>
                <a:uLnTx/>
                <a:uFillTx/>
                <a:latin typeface="Calibri" panose="020F0502020204030204"/>
                <a:ea typeface="+mn-ea"/>
                <a:cs typeface="+mn-cs"/>
              </a:rPr>
              <a:t>Decreto 103 Durante el mes de Septiembre de 2020, al 0,6 % de las peticiones se negó el acceso a la información, en razón a la clasificación de la misma.</a:t>
            </a:r>
            <a:endParaRPr kumimoji="0" lang="es-CO" sz="1400" b="1"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0" name="Rectángulo 9">
            <a:extLst>
              <a:ext uri="{FF2B5EF4-FFF2-40B4-BE49-F238E27FC236}">
                <a16:creationId xmlns:a16="http://schemas.microsoft.com/office/drawing/2014/main" id="{2EBFF8E9-5835-4200-9FCC-284C6A4C1D61}"/>
              </a:ext>
            </a:extLst>
          </p:cNvPr>
          <p:cNvSpPr/>
          <p:nvPr/>
        </p:nvSpPr>
        <p:spPr>
          <a:xfrm>
            <a:off x="3160083" y="301583"/>
            <a:ext cx="2397512" cy="29481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CO" sz="1800" b="1" i="0" u="none" strike="noStrike" kern="1200" cap="none" spc="0" normalizeH="0" baseline="0" noProof="0" dirty="0">
                <a:ln>
                  <a:noFill/>
                </a:ln>
                <a:solidFill>
                  <a:srgbClr val="A5A5A5"/>
                </a:solidFill>
                <a:effectLst/>
                <a:uLnTx/>
                <a:uFillTx/>
                <a:latin typeface="Calibri" panose="020F0502020204030204"/>
                <a:ea typeface="+mn-ea"/>
                <a:cs typeface="+mn-cs"/>
              </a:rPr>
              <a:t>Peticiones Negadas</a:t>
            </a:r>
            <a:endParaRPr kumimoji="0" lang="es-ES" sz="1800" b="1" i="0" u="none" strike="noStrike" kern="1200" cap="none" spc="0" normalizeH="0" baseline="0" noProof="0" dirty="0">
              <a:ln>
                <a:noFill/>
              </a:ln>
              <a:solidFill>
                <a:srgbClr val="E7E6E6">
                  <a:lumMod val="75000"/>
                </a:srgbClr>
              </a:solidFill>
              <a:effectLst/>
              <a:uLnTx/>
              <a:uFillTx/>
              <a:latin typeface="Calibri" panose="020F0502020204030204"/>
              <a:ea typeface="+mn-ea"/>
              <a:cs typeface="+mn-cs"/>
            </a:endParaRPr>
          </a:p>
        </p:txBody>
      </p:sp>
      <p:sp>
        <p:nvSpPr>
          <p:cNvPr id="6" name="CuadroTexto 5">
            <a:extLst>
              <a:ext uri="{FF2B5EF4-FFF2-40B4-BE49-F238E27FC236}">
                <a16:creationId xmlns:a16="http://schemas.microsoft.com/office/drawing/2014/main" id="{0AF909CE-4FE5-4625-B342-57DBC597C4CE}"/>
              </a:ext>
            </a:extLst>
          </p:cNvPr>
          <p:cNvSpPr txBox="1"/>
          <p:nvPr/>
        </p:nvSpPr>
        <p:spPr>
          <a:xfrm>
            <a:off x="135467" y="4978399"/>
            <a:ext cx="6558844" cy="1015663"/>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ES" sz="1200" b="1" i="0" u="none" strike="noStrike" kern="1200" cap="none" spc="0" normalizeH="0" baseline="0" noProof="0" dirty="0">
                <a:ln>
                  <a:noFill/>
                </a:ln>
                <a:solidFill>
                  <a:prstClr val="white"/>
                </a:solidFill>
                <a:effectLst/>
                <a:uLnTx/>
                <a:uFillTx/>
                <a:latin typeface="Calibri" panose="020F0502020204030204"/>
                <a:ea typeface="+mn-ea"/>
                <a:cs typeface="+mn-cs"/>
              </a:rPr>
              <a:t>“La información reportada corresponde a la obtenida de bases de datos de la UAEGRTD referente a PQRSD, hoy 5 de Octubre de 2020 a las 01:11  </a:t>
            </a:r>
            <a:r>
              <a:rPr lang="es-ES" sz="1200" b="1" dirty="0">
                <a:solidFill>
                  <a:prstClr val="white"/>
                </a:solidFill>
                <a:latin typeface="Calibri" panose="020F0502020204030204"/>
              </a:rPr>
              <a:t>p</a:t>
            </a:r>
            <a:r>
              <a:rPr kumimoji="0" lang="es-ES" sz="1200" b="1" i="0" u="none" strike="noStrike" kern="1200" cap="none" spc="0" normalizeH="0" baseline="0" noProof="0" dirty="0">
                <a:ln>
                  <a:noFill/>
                </a:ln>
                <a:solidFill>
                  <a:prstClr val="white"/>
                </a:solidFill>
                <a:effectLst/>
                <a:uLnTx/>
                <a:uFillTx/>
                <a:latin typeface="Calibri" panose="020F0502020204030204"/>
                <a:ea typeface="+mn-ea"/>
                <a:cs typeface="+mn-cs"/>
              </a:rPr>
              <a:t>m.  Esta información puede sufrir modificación teniendo en cuenta que la base de datos se alimenta de información reportada por diferentes dependencias de la Unidad en diferentes momentos, lo cual incide en el reporte así se trate del mismo corte temporal”. </a:t>
            </a:r>
            <a:endParaRPr kumimoji="0" lang="es-CO" sz="12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741378078"/>
      </p:ext>
    </p:extLst>
  </p:cSld>
  <p:clrMapOvr>
    <a:masterClrMapping/>
  </p:clrMapOvr>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1350</TotalTime>
  <Words>581</Words>
  <Application>Microsoft Office PowerPoint</Application>
  <PresentationFormat>Panorámica</PresentationFormat>
  <Paragraphs>42</Paragraphs>
  <Slides>5</Slides>
  <Notes>0</Notes>
  <HiddenSlides>0</HiddenSlides>
  <MMClips>0</MMClips>
  <ScaleCrop>false</ScaleCrop>
  <HeadingPairs>
    <vt:vector size="6" baseType="variant">
      <vt:variant>
        <vt:lpstr>Fuentes usadas</vt:lpstr>
      </vt:variant>
      <vt:variant>
        <vt:i4>5</vt:i4>
      </vt:variant>
      <vt:variant>
        <vt:lpstr>Tema</vt:lpstr>
      </vt:variant>
      <vt:variant>
        <vt:i4>1</vt:i4>
      </vt:variant>
      <vt:variant>
        <vt:lpstr>Títulos de diapositiva</vt:lpstr>
      </vt:variant>
      <vt:variant>
        <vt:i4>5</vt:i4>
      </vt:variant>
    </vt:vector>
  </HeadingPairs>
  <TitlesOfParts>
    <vt:vector size="11" baseType="lpstr">
      <vt:lpstr>Arial</vt:lpstr>
      <vt:lpstr>Calibri</vt:lpstr>
      <vt:lpstr>Calibri Light</vt:lpstr>
      <vt:lpstr>Work Sans Light</vt:lpstr>
      <vt:lpstr>Work Sans SemiBold</vt:lpstr>
      <vt:lpstr>Tema de Office</vt:lpstr>
      <vt:lpstr>Presentación de PowerPoint</vt:lpstr>
      <vt:lpstr>Presentación de PowerPoint</vt:lpstr>
      <vt:lpstr>Presentación de PowerPoint</vt:lpstr>
      <vt:lpstr>Presentación de PowerPoint</vt:lpstr>
      <vt:lpstr>Presentación de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Juan Sebastian Lesmes Zamora</dc:creator>
  <cp:lastModifiedBy>Omar Francisco Diaz Ramirez</cp:lastModifiedBy>
  <cp:revision>54</cp:revision>
  <dcterms:created xsi:type="dcterms:W3CDTF">2018-12-10T15:10:07Z</dcterms:created>
  <dcterms:modified xsi:type="dcterms:W3CDTF">2020-10-05T18:12:00Z</dcterms:modified>
</cp:coreProperties>
</file>